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-17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556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137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09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527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728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470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828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657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469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515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9091-724D-483F-A2FC-C10A0F5FCBE9}" type="datetimeFigureOut">
              <a:rPr lang="he-IL" smtClean="0"/>
              <a:t>ג'/חשון/תשפ"ב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5249-480C-41CA-8E17-65C81809CD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499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9" Type="http://schemas.openxmlformats.org/officeDocument/2006/relationships/oleObject" Target="../embeddings/oleObject18.bin"/><Relationship Id="rId3" Type="http://schemas.openxmlformats.org/officeDocument/2006/relationships/hyperlink" Target="http://www.google.co.il/url?sa=i&amp;rct=j&amp;q=&amp;esrc=s&amp;frm=1&amp;source=images&amp;cd=&amp;cad=rja&amp;uact=8&amp;ved=0CAcQjRxqFQoTCKjo8JHpgMgCFYHWFAodGT0Eqw&amp;url=http://bestclipartblog.com/31-mickey-clip-art.html/mickey-clip-art-12&amp;psig=AFQjCNEra8a5u5kwqlSHoyZqePs7cazBpQ&amp;ust=1442673833704585" TargetMode="External"/><Relationship Id="rId21" Type="http://schemas.openxmlformats.org/officeDocument/2006/relationships/oleObject" Target="../embeddings/oleObject9.bin"/><Relationship Id="rId34" Type="http://schemas.openxmlformats.org/officeDocument/2006/relationships/image" Target="../media/image15.wmf"/><Relationship Id="rId42" Type="http://schemas.openxmlformats.org/officeDocument/2006/relationships/image" Target="../media/image19.wmf"/><Relationship Id="rId47" Type="http://schemas.openxmlformats.org/officeDocument/2006/relationships/oleObject" Target="../embeddings/oleObject22.bin"/><Relationship Id="rId50" Type="http://schemas.openxmlformats.org/officeDocument/2006/relationships/image" Target="../media/image23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33" Type="http://schemas.openxmlformats.org/officeDocument/2006/relationships/oleObject" Target="../embeddings/oleObject15.bin"/><Relationship Id="rId38" Type="http://schemas.openxmlformats.org/officeDocument/2006/relationships/image" Target="../media/image17.wmf"/><Relationship Id="rId46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29" Type="http://schemas.openxmlformats.org/officeDocument/2006/relationships/oleObject" Target="../embeddings/oleObject13.bin"/><Relationship Id="rId41" Type="http://schemas.openxmlformats.org/officeDocument/2006/relationships/oleObject" Target="../embeddings/oleObject1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0.wmf"/><Relationship Id="rId32" Type="http://schemas.openxmlformats.org/officeDocument/2006/relationships/image" Target="../media/image14.wmf"/><Relationship Id="rId37" Type="http://schemas.openxmlformats.org/officeDocument/2006/relationships/oleObject" Target="../embeddings/oleObject17.bin"/><Relationship Id="rId40" Type="http://schemas.openxmlformats.org/officeDocument/2006/relationships/image" Target="../media/image18.wmf"/><Relationship Id="rId45" Type="http://schemas.openxmlformats.org/officeDocument/2006/relationships/oleObject" Target="../embeddings/oleObject21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2.wmf"/><Relationship Id="rId36" Type="http://schemas.openxmlformats.org/officeDocument/2006/relationships/image" Target="../media/image16.wmf"/><Relationship Id="rId49" Type="http://schemas.openxmlformats.org/officeDocument/2006/relationships/oleObject" Target="../embeddings/oleObject23.bin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31" Type="http://schemas.openxmlformats.org/officeDocument/2006/relationships/oleObject" Target="../embeddings/oleObject14.bin"/><Relationship Id="rId44" Type="http://schemas.openxmlformats.org/officeDocument/2006/relationships/image" Target="../media/image20.wmf"/><Relationship Id="rId4" Type="http://schemas.openxmlformats.org/officeDocument/2006/relationships/image" Target="../media/image24.gi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3.wmf"/><Relationship Id="rId35" Type="http://schemas.openxmlformats.org/officeDocument/2006/relationships/oleObject" Target="../embeddings/oleObject16.bin"/><Relationship Id="rId43" Type="http://schemas.openxmlformats.org/officeDocument/2006/relationships/oleObject" Target="../embeddings/oleObject20.bin"/><Relationship Id="rId48" Type="http://schemas.openxmlformats.org/officeDocument/2006/relationships/image" Target="../media/image22.wmf"/><Relationship Id="rId8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stclipartblog.com/clipart-pics/mickey-clip-art-12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347" y="355600"/>
            <a:ext cx="2447925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137886" y="221343"/>
            <a:ext cx="6248400" cy="65024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200737" y="355600"/>
            <a:ext cx="212269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  <a:endParaRPr lang="he-IL" sz="4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222692" y="1110830"/>
            <a:ext cx="51635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أ- صنف الكسور التالية الى انواعها</a:t>
            </a: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:</a:t>
            </a:r>
          </a:p>
          <a:p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( كسر حقيقي, كسر غير حقيقي, كسر مساوي لواحد صحيح)</a:t>
            </a:r>
            <a:endParaRPr lang="he-IL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91443"/>
              </p:ext>
            </p:extLst>
          </p:nvPr>
        </p:nvGraphicFramePr>
        <p:xfrm>
          <a:off x="5638800" y="2133600"/>
          <a:ext cx="40640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8800" y="2133600"/>
                        <a:ext cx="406400" cy="554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958253"/>
              </p:ext>
            </p:extLst>
          </p:nvPr>
        </p:nvGraphicFramePr>
        <p:xfrm>
          <a:off x="2438400" y="1981200"/>
          <a:ext cx="35560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203040" imgH="393480" progId="Equation.DSMT4">
                  <p:embed/>
                </p:oleObj>
              </mc:Choice>
              <mc:Fallback>
                <p:oleObj name="Equation" r:id="rId7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38400" y="1981200"/>
                        <a:ext cx="355600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אובייקט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22190"/>
              </p:ext>
            </p:extLst>
          </p:nvPr>
        </p:nvGraphicFramePr>
        <p:xfrm>
          <a:off x="3866234" y="21336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66234" y="2133600"/>
                        <a:ext cx="457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558567"/>
              </p:ext>
            </p:extLst>
          </p:nvPr>
        </p:nvGraphicFramePr>
        <p:xfrm>
          <a:off x="3071586" y="1981200"/>
          <a:ext cx="38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1" imgW="152280" imgH="393480" progId="Equation.DSMT4">
                  <p:embed/>
                </p:oleObj>
              </mc:Choice>
              <mc:Fallback>
                <p:oleObj name="Equation" r:id="rId11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71586" y="1981200"/>
                        <a:ext cx="381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994112"/>
              </p:ext>
            </p:extLst>
          </p:nvPr>
        </p:nvGraphicFramePr>
        <p:xfrm>
          <a:off x="4800600" y="1981200"/>
          <a:ext cx="4064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3" imgW="152280" imgH="393480" progId="Equation.DSMT4">
                  <p:embed/>
                </p:oleObj>
              </mc:Choice>
              <mc:Fallback>
                <p:oleObj name="Equation" r:id="rId1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00600" y="1981200"/>
                        <a:ext cx="406400" cy="67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אובייקט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850213"/>
              </p:ext>
            </p:extLst>
          </p:nvPr>
        </p:nvGraphicFramePr>
        <p:xfrm>
          <a:off x="1752600" y="1981200"/>
          <a:ext cx="304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5" imgW="152280" imgH="393480" progId="Equation.DSMT4">
                  <p:embed/>
                </p:oleObj>
              </mc:Choice>
              <mc:Fallback>
                <p:oleObj name="Equation" r:id="rId1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752600" y="1981200"/>
                        <a:ext cx="3048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אובייקט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706520"/>
              </p:ext>
            </p:extLst>
          </p:nvPr>
        </p:nvGraphicFramePr>
        <p:xfrm>
          <a:off x="762000" y="2133600"/>
          <a:ext cx="46069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7" imgW="152280" imgH="393480" progId="Equation.DSMT4">
                  <p:embed/>
                </p:oleObj>
              </mc:Choice>
              <mc:Fallback>
                <p:oleObj name="Equation" r:id="rId1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62000" y="2133600"/>
                        <a:ext cx="46069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אובייקט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932549"/>
              </p:ext>
            </p:extLst>
          </p:nvPr>
        </p:nvGraphicFramePr>
        <p:xfrm>
          <a:off x="5715000" y="3078842"/>
          <a:ext cx="304800" cy="731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9" imgW="203040" imgH="393480" progId="Equation.DSMT4">
                  <p:embed/>
                </p:oleObj>
              </mc:Choice>
              <mc:Fallback>
                <p:oleObj name="Equation" r:id="rId19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715000" y="3078842"/>
                        <a:ext cx="304800" cy="731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700115"/>
              </p:ext>
            </p:extLst>
          </p:nvPr>
        </p:nvGraphicFramePr>
        <p:xfrm>
          <a:off x="5029200" y="3162300"/>
          <a:ext cx="381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1" imgW="139680" imgH="393480" progId="Equation.DSMT4">
                  <p:embed/>
                </p:oleObj>
              </mc:Choice>
              <mc:Fallback>
                <p:oleObj name="Equation" r:id="rId21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029200" y="3162300"/>
                        <a:ext cx="38100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124864"/>
              </p:ext>
            </p:extLst>
          </p:nvPr>
        </p:nvGraphicFramePr>
        <p:xfrm>
          <a:off x="4314711" y="3167289"/>
          <a:ext cx="480799" cy="61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3" imgW="139680" imgH="393480" progId="Equation.DSMT4">
                  <p:embed/>
                </p:oleObj>
              </mc:Choice>
              <mc:Fallback>
                <p:oleObj name="Equation" r:id="rId23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314711" y="3167289"/>
                        <a:ext cx="480799" cy="610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אובייקט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259277"/>
              </p:ext>
            </p:extLst>
          </p:nvPr>
        </p:nvGraphicFramePr>
        <p:xfrm>
          <a:off x="3672074" y="3174792"/>
          <a:ext cx="442725" cy="635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5" imgW="152280" imgH="393480" progId="Equation.DSMT4">
                  <p:embed/>
                </p:oleObj>
              </mc:Choice>
              <mc:Fallback>
                <p:oleObj name="Equation" r:id="rId2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672074" y="3174792"/>
                        <a:ext cx="442725" cy="635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713874"/>
              </p:ext>
            </p:extLst>
          </p:nvPr>
        </p:nvGraphicFramePr>
        <p:xfrm>
          <a:off x="3040743" y="3129643"/>
          <a:ext cx="44268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7" imgW="152280" imgH="393480" progId="Equation.DSMT4">
                  <p:embed/>
                </p:oleObj>
              </mc:Choice>
              <mc:Fallback>
                <p:oleObj name="Equation" r:id="rId2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040743" y="3129643"/>
                        <a:ext cx="442685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אובייקט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678688"/>
              </p:ext>
            </p:extLst>
          </p:nvPr>
        </p:nvGraphicFramePr>
        <p:xfrm>
          <a:off x="2286000" y="3078842"/>
          <a:ext cx="381000" cy="654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9" imgW="152280" imgH="393480" progId="Equation.DSMT4">
                  <p:embed/>
                </p:oleObj>
              </mc:Choice>
              <mc:Fallback>
                <p:oleObj name="Equation" r:id="rId29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286000" y="3078842"/>
                        <a:ext cx="381000" cy="654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אובייקט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58825"/>
              </p:ext>
            </p:extLst>
          </p:nvPr>
        </p:nvGraphicFramePr>
        <p:xfrm>
          <a:off x="1524000" y="3127322"/>
          <a:ext cx="381000" cy="606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1" imgW="139680" imgH="393480" progId="Equation.DSMT4">
                  <p:embed/>
                </p:oleObj>
              </mc:Choice>
              <mc:Fallback>
                <p:oleObj name="Equation" r:id="rId31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524000" y="3127322"/>
                        <a:ext cx="381000" cy="606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אובייקט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839940"/>
              </p:ext>
            </p:extLst>
          </p:nvPr>
        </p:nvGraphicFramePr>
        <p:xfrm>
          <a:off x="838200" y="3042616"/>
          <a:ext cx="384492" cy="691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3" imgW="139680" imgH="393480" progId="Equation.DSMT4">
                  <p:embed/>
                </p:oleObj>
              </mc:Choice>
              <mc:Fallback>
                <p:oleObj name="Equation" r:id="rId33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838200" y="3042616"/>
                        <a:ext cx="384492" cy="6911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מלבן 21"/>
          <p:cNvSpPr/>
          <p:nvPr/>
        </p:nvSpPr>
        <p:spPr>
          <a:xfrm>
            <a:off x="270815" y="4970621"/>
            <a:ext cx="598753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ب-مثل الكسور التالية بواسطة الرسومات : ( دائرة ومستطيلات)</a:t>
            </a:r>
          </a:p>
          <a:p>
            <a:r>
              <a:rPr lang="ar-SA" sz="2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ج- اكتب الكسور التالية بالكلمات.</a:t>
            </a:r>
          </a:p>
          <a:p>
            <a:r>
              <a:rPr lang="ar-SA" sz="2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د- مثل الكسور التالية بواسطة محور الاعداد. </a:t>
            </a:r>
            <a:endParaRPr lang="he-IL" sz="22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24" name="אובייקט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569882"/>
              </p:ext>
            </p:extLst>
          </p:nvPr>
        </p:nvGraphicFramePr>
        <p:xfrm>
          <a:off x="5715000" y="4038600"/>
          <a:ext cx="355600" cy="55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5" imgW="152280" imgH="393480" progId="Equation.DSMT4">
                  <p:embed/>
                </p:oleObj>
              </mc:Choice>
              <mc:Fallback>
                <p:oleObj name="Equation" r:id="rId3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5715000" y="4038600"/>
                        <a:ext cx="355600" cy="552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אובייקט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381118"/>
              </p:ext>
            </p:extLst>
          </p:nvPr>
        </p:nvGraphicFramePr>
        <p:xfrm>
          <a:off x="4953000" y="4038600"/>
          <a:ext cx="304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7" imgW="152280" imgH="393480" progId="Equation.DSMT4">
                  <p:embed/>
                </p:oleObj>
              </mc:Choice>
              <mc:Fallback>
                <p:oleObj name="Equation" r:id="rId3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4953000" y="4038600"/>
                        <a:ext cx="3048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אובייקט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912793"/>
              </p:ext>
            </p:extLst>
          </p:nvPr>
        </p:nvGraphicFramePr>
        <p:xfrm>
          <a:off x="4323434" y="4038600"/>
          <a:ext cx="365989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9" imgW="152280" imgH="393480" progId="Equation.DSMT4">
                  <p:embed/>
                </p:oleObj>
              </mc:Choice>
              <mc:Fallback>
                <p:oleObj name="Equation" r:id="rId39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4323434" y="4038600"/>
                        <a:ext cx="365989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619308"/>
              </p:ext>
            </p:extLst>
          </p:nvPr>
        </p:nvGraphicFramePr>
        <p:xfrm>
          <a:off x="3636215" y="4191000"/>
          <a:ext cx="33654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1" imgW="152280" imgH="393480" progId="Equation.DSMT4">
                  <p:embed/>
                </p:oleObj>
              </mc:Choice>
              <mc:Fallback>
                <p:oleObj name="Equation" r:id="rId41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3636215" y="4191000"/>
                        <a:ext cx="33654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813197"/>
              </p:ext>
            </p:extLst>
          </p:nvPr>
        </p:nvGraphicFramePr>
        <p:xfrm>
          <a:off x="2895600" y="4191000"/>
          <a:ext cx="368984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3" imgW="152280" imgH="393480" progId="Equation.DSMT4">
                  <p:embed/>
                </p:oleObj>
              </mc:Choice>
              <mc:Fallback>
                <p:oleObj name="Equation" r:id="rId4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2895600" y="4191000"/>
                        <a:ext cx="368984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אובייקט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636234"/>
              </p:ext>
            </p:extLst>
          </p:nvPr>
        </p:nvGraphicFramePr>
        <p:xfrm>
          <a:off x="2225721" y="4267200"/>
          <a:ext cx="3900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5" imgW="203040" imgH="393480" progId="Equation.DSMT4">
                  <p:embed/>
                </p:oleObj>
              </mc:Choice>
              <mc:Fallback>
                <p:oleObj name="Equation" r:id="rId4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2225721" y="4267200"/>
                        <a:ext cx="390063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066883"/>
              </p:ext>
            </p:extLst>
          </p:nvPr>
        </p:nvGraphicFramePr>
        <p:xfrm>
          <a:off x="1600200" y="4114800"/>
          <a:ext cx="273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7" imgW="139680" imgH="393480" progId="Equation.DSMT4">
                  <p:embed/>
                </p:oleObj>
              </mc:Choice>
              <mc:Fallback>
                <p:oleObj name="Equation" r:id="rId47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1600200" y="4114800"/>
                        <a:ext cx="273050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אובייקט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455572"/>
              </p:ext>
            </p:extLst>
          </p:nvPr>
        </p:nvGraphicFramePr>
        <p:xfrm>
          <a:off x="905921" y="4191000"/>
          <a:ext cx="316771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9" imgW="139680" imgH="393480" progId="Equation.DSMT4">
                  <p:embed/>
                </p:oleObj>
              </mc:Choice>
              <mc:Fallback>
                <p:oleObj name="Equation" r:id="rId49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905921" y="4191000"/>
                        <a:ext cx="316771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228915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‫הצגה על המסך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3" baseType="lpstr">
      <vt:lpstr>ערכת נושא Office</vt:lpstr>
      <vt:lpstr>Equation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2021-10-09T17:59:48Z</dcterms:created>
  <dcterms:modified xsi:type="dcterms:W3CDTF">2021-10-09T18:00:48Z</dcterms:modified>
</cp:coreProperties>
</file>