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11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>
        <p:scale>
          <a:sx n="75" d="100"/>
          <a:sy n="75" d="100"/>
        </p:scale>
        <p:origin x="974" y="3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3FE4E02-9B59-4C12-99AD-D25CE0798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F40A7-1839-43FD-A1BA-D6C1D65F3308}" type="datetimeFigureOut">
              <a:rPr lang="en-US"/>
              <a:pPr>
                <a:defRPr/>
              </a:pPr>
              <a:t>1/27/2021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4B3E474-3EB5-4F80-8E19-945F47DD9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53ECA99-91C9-4D4A-9842-D3949B5F5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53471-ACA0-439E-B6D8-5A88CDCFA4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397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5DE4A30-A9C3-4C29-B7E9-378BAD99A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C8A4E-F6B3-4589-B3FB-1140412B2E41}" type="datetimeFigureOut">
              <a:rPr lang="en-US"/>
              <a:pPr>
                <a:defRPr/>
              </a:pPr>
              <a:t>1/27/2021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6FB7E29-41EA-4E31-B35D-4FF9D5460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6EB25DF-916D-4897-9618-FAB57338C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2D78B-2C11-4BF2-B03F-528F52E2AD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75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CBCAC78-A7BE-49D3-94D7-994EFDBE6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B44A2-BD38-4011-AD63-49B4AE4511DD}" type="datetimeFigureOut">
              <a:rPr lang="en-US"/>
              <a:pPr>
                <a:defRPr/>
              </a:pPr>
              <a:t>1/27/2021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435AF82-3508-45D2-8EC2-CE446B1FF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CC69BDA-89CF-48B9-9C78-FE105D9E3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012C4-2B4F-4A18-B583-C9870B0CB9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082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A0000A8-704E-4487-B50F-21036218E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CD2AE-D880-4B31-AA77-FD95E0389C30}" type="datetimeFigureOut">
              <a:rPr lang="en-US"/>
              <a:pPr>
                <a:defRPr/>
              </a:pPr>
              <a:t>1/27/2021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EC01B18-1B23-4DF0-9514-0781D2E2D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4DC923A-5556-4406-A7E0-E3D77ACBE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9FC9A-38D0-4EE1-855A-900EA0D623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723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70DA4C1-27BF-4850-AD46-69B6F31E6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17A6A-4A48-4AA0-836E-1EE71864D9B9}" type="datetimeFigureOut">
              <a:rPr lang="en-US"/>
              <a:pPr>
                <a:defRPr/>
              </a:pPr>
              <a:t>1/27/2021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EFCE039-FF86-43E4-97F9-BF27554E5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73832C8-A73C-468F-93EE-0647E5566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9A783-C6EC-4B88-91FE-3131EE28AB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910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28C646AA-31F3-4C22-B5B4-32642CA42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8133A-DA20-4559-A65B-F8D64528EE1F}" type="datetimeFigureOut">
              <a:rPr lang="en-US"/>
              <a:pPr>
                <a:defRPr/>
              </a:pPr>
              <a:t>1/27/2021</a:t>
            </a:fld>
            <a:endParaRPr lang="en-US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26C0B07D-C963-4C85-B1D0-B0BEDFDC8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425974D7-32EE-48C0-B7D1-D52A3827B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06E6D-46D6-41AE-A652-0BF5D93859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247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3">
            <a:extLst>
              <a:ext uri="{FF2B5EF4-FFF2-40B4-BE49-F238E27FC236}">
                <a16:creationId xmlns:a16="http://schemas.microsoft.com/office/drawing/2014/main" id="{9A2A60E2-0446-4A4A-A52E-3BD64159D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D33F7-BB1E-41DC-8694-E767F5302BA7}" type="datetimeFigureOut">
              <a:rPr lang="en-US"/>
              <a:pPr>
                <a:defRPr/>
              </a:pPr>
              <a:t>1/27/2021</a:t>
            </a:fld>
            <a:endParaRPr lang="en-US"/>
          </a:p>
        </p:txBody>
      </p:sp>
      <p:sp>
        <p:nvSpPr>
          <p:cNvPr id="8" name="عنصر نائب للتذييل 4">
            <a:extLst>
              <a:ext uri="{FF2B5EF4-FFF2-40B4-BE49-F238E27FC236}">
                <a16:creationId xmlns:a16="http://schemas.microsoft.com/office/drawing/2014/main" id="{E54D26A2-7BDB-422B-B3B8-15424BE37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عنصر نائب لرقم الشريحة 5">
            <a:extLst>
              <a:ext uri="{FF2B5EF4-FFF2-40B4-BE49-F238E27FC236}">
                <a16:creationId xmlns:a16="http://schemas.microsoft.com/office/drawing/2014/main" id="{632C7C50-B2A0-4FBF-BABF-827D9EC85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3C1DB-8476-4596-9936-EB3B9B1779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36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تاريخ 3">
            <a:extLst>
              <a:ext uri="{FF2B5EF4-FFF2-40B4-BE49-F238E27FC236}">
                <a16:creationId xmlns:a16="http://schemas.microsoft.com/office/drawing/2014/main" id="{A2AEFE4E-82A1-4E5B-B9B1-488F6AA67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9F3E9A-3DAF-4A95-A7F2-13C58BFCEFF1}" type="datetimeFigureOut">
              <a:rPr lang="en-US"/>
              <a:pPr>
                <a:defRPr/>
              </a:pPr>
              <a:t>1/27/2021</a:t>
            </a:fld>
            <a:endParaRPr lang="en-US"/>
          </a:p>
        </p:txBody>
      </p:sp>
      <p:sp>
        <p:nvSpPr>
          <p:cNvPr id="4" name="عنصر نائب للتذييل 4">
            <a:extLst>
              <a:ext uri="{FF2B5EF4-FFF2-40B4-BE49-F238E27FC236}">
                <a16:creationId xmlns:a16="http://schemas.microsoft.com/office/drawing/2014/main" id="{366B33A7-3390-4994-985C-3DC7121B2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رقم الشريحة 5">
            <a:extLst>
              <a:ext uri="{FF2B5EF4-FFF2-40B4-BE49-F238E27FC236}">
                <a16:creationId xmlns:a16="http://schemas.microsoft.com/office/drawing/2014/main" id="{B686563B-FA0F-4AEC-9269-49533D6D0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B5D10-FBDB-491F-B906-2FFD3ED128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436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>
            <a:extLst>
              <a:ext uri="{FF2B5EF4-FFF2-40B4-BE49-F238E27FC236}">
                <a16:creationId xmlns:a16="http://schemas.microsoft.com/office/drawing/2014/main" id="{AEEB4962-875E-41FC-96CF-E68C897BE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A5E34-DA1E-4F8A-A418-4ACC0E34766D}" type="datetimeFigureOut">
              <a:rPr lang="en-US"/>
              <a:pPr>
                <a:defRPr/>
              </a:pPr>
              <a:t>1/27/2021</a:t>
            </a:fld>
            <a:endParaRPr lang="en-US"/>
          </a:p>
        </p:txBody>
      </p:sp>
      <p:sp>
        <p:nvSpPr>
          <p:cNvPr id="3" name="عنصر نائب للتذييل 4">
            <a:extLst>
              <a:ext uri="{FF2B5EF4-FFF2-40B4-BE49-F238E27FC236}">
                <a16:creationId xmlns:a16="http://schemas.microsoft.com/office/drawing/2014/main" id="{1E33DACF-A7C0-435F-A3CF-F533D19AC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رقم الشريحة 5">
            <a:extLst>
              <a:ext uri="{FF2B5EF4-FFF2-40B4-BE49-F238E27FC236}">
                <a16:creationId xmlns:a16="http://schemas.microsoft.com/office/drawing/2014/main" id="{EDEAEE21-6998-486B-8B91-F7F9507F3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F8FEF-925E-4D53-8829-57AC9FEE57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583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3106BD32-FCF4-48A8-9F83-3876E6DD7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61A1B-5F00-4864-99C8-88BFF2672C25}" type="datetimeFigureOut">
              <a:rPr lang="en-US"/>
              <a:pPr>
                <a:defRPr/>
              </a:pPr>
              <a:t>1/27/2021</a:t>
            </a:fld>
            <a:endParaRPr lang="en-US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897EECC8-C4C0-4F8F-AAE4-5EEFFDD79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F74DA294-9864-405A-A348-2C1EE8C60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1BCB6-5E98-43A2-A3E5-8324979144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242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33D09334-334C-4AE8-AFDE-277232A51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2AE59-64E3-4CC4-9388-BD0E62185CBF}" type="datetimeFigureOut">
              <a:rPr lang="en-US"/>
              <a:pPr>
                <a:defRPr/>
              </a:pPr>
              <a:t>1/27/2021</a:t>
            </a:fld>
            <a:endParaRPr lang="en-US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C775C661-076C-4D55-A487-D4E04F16C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C56CECC8-9EB4-425D-B3C7-948FFDBE5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40A71-873D-4A95-9A0B-F65195D885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512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عنصر نائب للعنوان 1">
            <a:extLst>
              <a:ext uri="{FF2B5EF4-FFF2-40B4-BE49-F238E27FC236}">
                <a16:creationId xmlns:a16="http://schemas.microsoft.com/office/drawing/2014/main" id="{7005D26B-29C1-4AB1-B6A4-ACE7BDD876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نمط عنوان الشكل الرئيسي</a:t>
            </a:r>
          </a:p>
        </p:txBody>
      </p:sp>
      <p:sp>
        <p:nvSpPr>
          <p:cNvPr id="1027" name="عنصر نائب للنص 2">
            <a:extLst>
              <a:ext uri="{FF2B5EF4-FFF2-40B4-BE49-F238E27FC236}">
                <a16:creationId xmlns:a16="http://schemas.microsoft.com/office/drawing/2014/main" id="{4F5BD3F1-1FA2-4A4C-96B9-A3CA4F736C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أنماط نص الشكل الرئيسي</a:t>
            </a:r>
          </a:p>
          <a:p>
            <a:pPr lvl="1"/>
            <a:r>
              <a:rPr lang="ar-SA" altLang="en-US"/>
              <a:t>المستوى الثاني</a:t>
            </a:r>
          </a:p>
          <a:p>
            <a:pPr lvl="2"/>
            <a:r>
              <a:rPr lang="ar-SA" altLang="en-US"/>
              <a:t>المستوى الثالث</a:t>
            </a:r>
          </a:p>
          <a:p>
            <a:pPr lvl="3"/>
            <a:r>
              <a:rPr lang="ar-SA" altLang="en-US"/>
              <a:t>المستوى الرابع</a:t>
            </a:r>
          </a:p>
          <a:p>
            <a:pPr lvl="4"/>
            <a:r>
              <a:rPr lang="ar-SA" altLang="en-US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8042A42-AC79-4613-8CCD-07E0E7316E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rtl="1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8F25813-8647-4474-9D47-41831DF729C2}" type="datetimeFigureOut">
              <a:rPr lang="en-US"/>
              <a:pPr>
                <a:defRPr/>
              </a:pPr>
              <a:t>1/27/2021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CE2F7F2-3FA9-4B57-9C0B-A073942D27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7D5FD9C-95F7-4518-8BAE-1021B0A65E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CEED79B-13C0-429C-A3FD-F508E3D0C2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rtl="1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Arial" panose="020B0604020202020204" pitchFamily="34" charset="0"/>
        </a:defRPr>
      </a:lvl1pPr>
      <a:lvl2pPr algn="r" rtl="1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2pPr>
      <a:lvl3pPr algn="r" rtl="1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3pPr>
      <a:lvl4pPr algn="r" rtl="1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4pPr>
      <a:lvl5pPr algn="r" rtl="1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5pPr>
      <a:lvl6pPr marL="457200" algn="r" rtl="1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6pPr>
      <a:lvl7pPr marL="914400" algn="r" rtl="1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7pPr>
      <a:lvl8pPr marL="1371600" algn="r" rtl="1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8pPr>
      <a:lvl9pPr marL="1828800" algn="r" rtl="1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9pPr>
    </p:titleStyle>
    <p:bodyStyle>
      <a:lvl1pPr marL="228600" indent="-228600" algn="r" rtl="1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1pPr>
      <a:lvl2pPr marL="685800" indent="-228600" algn="r" rtl="1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Numbers Wallpaper Clipart - Numbers Borders And Frames , Transparent Cartoon ">
            <a:extLst>
              <a:ext uri="{FF2B5EF4-FFF2-40B4-BE49-F238E27FC236}">
                <a16:creationId xmlns:a16="http://schemas.microsoft.com/office/drawing/2014/main" id="{10805FCE-9461-4F77-9A17-34064CDBC5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مربع نص 3">
            <a:extLst>
              <a:ext uri="{FF2B5EF4-FFF2-40B4-BE49-F238E27FC236}">
                <a16:creationId xmlns:a16="http://schemas.microsoft.com/office/drawing/2014/main" id="{B11DBCD2-1C10-4ACC-8DE9-05A03DDA62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6038" y="47625"/>
            <a:ext cx="4479925" cy="169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ar-JO" altLang="en-US" sz="2400" u="sng"/>
              <a:t>مدرسة ابن سينا رهط</a:t>
            </a:r>
          </a:p>
          <a:p>
            <a:pPr algn="ctr" eaLnBrk="1" hangingPunct="1">
              <a:lnSpc>
                <a:spcPct val="150000"/>
              </a:lnSpc>
            </a:pPr>
            <a:r>
              <a:rPr lang="ar-JO" altLang="en-US" sz="2400" u="sng"/>
              <a:t>مهمة حساب في جدول الضرب - 2- </a:t>
            </a:r>
          </a:p>
          <a:p>
            <a:pPr eaLnBrk="1" hangingPunct="1">
              <a:lnSpc>
                <a:spcPct val="150000"/>
              </a:lnSpc>
            </a:pPr>
            <a:endParaRPr lang="en-US" altLang="en-US" sz="2400" u="sng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667710E9-7F5C-42E2-8DFA-F960003E6058}"/>
              </a:ext>
            </a:extLst>
          </p:cNvPr>
          <p:cNvSpPr txBox="1"/>
          <p:nvPr/>
        </p:nvSpPr>
        <p:spPr>
          <a:xfrm>
            <a:off x="457200" y="1457325"/>
            <a:ext cx="10099675" cy="4279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1"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JO" sz="2800" b="1" u="sng" dirty="0">
                <a:solidFill>
                  <a:srgbClr val="BF118D"/>
                </a:solidFill>
                <a:latin typeface="+mn-lt"/>
              </a:rPr>
              <a:t>مميزات جدول الضرب 2  </a:t>
            </a:r>
            <a:r>
              <a:rPr lang="ar-JO" sz="2800" b="1" u="sng" dirty="0">
                <a:solidFill>
                  <a:srgbClr val="7030A0"/>
                </a:solidFill>
                <a:latin typeface="+mn-lt"/>
              </a:rPr>
              <a:t> </a:t>
            </a:r>
          </a:p>
          <a:p>
            <a:pPr marL="457200" indent="-457200" algn="r" rtl="1"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ar-JO" sz="2800" dirty="0">
                <a:latin typeface="+mn-lt"/>
              </a:rPr>
              <a:t>كل عدد نضربه في اثنان (2) يكون </a:t>
            </a:r>
            <a:r>
              <a:rPr lang="ar-JO" sz="2800">
                <a:latin typeface="+mn-lt"/>
              </a:rPr>
              <a:t>ناتج الضرب </a:t>
            </a:r>
            <a:r>
              <a:rPr lang="ar-JO" sz="2800" dirty="0">
                <a:latin typeface="+mn-lt"/>
              </a:rPr>
              <a:t>زوجي</a:t>
            </a:r>
          </a:p>
          <a:p>
            <a:pPr algn="r" rtl="1"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ar-JO" sz="2800" dirty="0">
              <a:latin typeface="+mn-lt"/>
            </a:endParaRPr>
          </a:p>
          <a:p>
            <a:pPr algn="r" rtl="1"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JO" sz="2800" dirty="0">
                <a:latin typeface="+mn-lt"/>
              </a:rPr>
              <a:t> -  احاد العدد دائمًا رقم زوجي </a:t>
            </a:r>
            <a:r>
              <a:rPr lang="ar-SA" altLang="en-US" sz="28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(0،2،4،6،8)</a:t>
            </a:r>
          </a:p>
          <a:p>
            <a:pPr algn="r" rtl="1"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صورة 5">
            <a:extLst>
              <a:ext uri="{FF2B5EF4-FFF2-40B4-BE49-F238E27FC236}">
                <a16:creationId xmlns:a16="http://schemas.microsoft.com/office/drawing/2014/main" id="{645BE4E5-1AB5-49E4-B894-3FA0A717C3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376238"/>
            <a:ext cx="11737975" cy="648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63A78A15-F8EB-421D-952A-489970290A27}"/>
              </a:ext>
            </a:extLst>
          </p:cNvPr>
          <p:cNvSpPr txBox="1"/>
          <p:nvPr/>
        </p:nvSpPr>
        <p:spPr>
          <a:xfrm>
            <a:off x="3006725" y="552450"/>
            <a:ext cx="5913438" cy="17097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rt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JO" b="1" u="sng" dirty="0">
                <a:latin typeface="+mn-lt"/>
              </a:rPr>
              <a:t>عزيزي الطالب امامك طائرة كتب على كل نافذه ناتج الضرب</a:t>
            </a:r>
          </a:p>
          <a:p>
            <a:pPr marL="285750" indent="-285750" algn="r" rt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ar-JO" dirty="0">
                <a:latin typeface="+mn-lt"/>
              </a:rPr>
              <a:t>عليك حل تمارين الضرب في كل غيمة بمساعدة الرسم والجمع التكراري وكتابة الناتج فوق كل غيمة</a:t>
            </a:r>
          </a:p>
          <a:p>
            <a:pPr marL="285750" indent="-285750" algn="r" rt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ar-JO" b="1" dirty="0">
                <a:latin typeface="+mn-lt"/>
              </a:rPr>
              <a:t>تلوين كل غيمة وكل نافذه لهما نفس الناتج بنفس اللون</a:t>
            </a:r>
            <a:endParaRPr lang="en-US" b="1" dirty="0">
              <a:latin typeface="+mn-lt"/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01B0C21C-19EC-453B-9D19-E551546F1CD0}"/>
              </a:ext>
            </a:extLst>
          </p:cNvPr>
          <p:cNvSpPr/>
          <p:nvPr/>
        </p:nvSpPr>
        <p:spPr>
          <a:xfrm>
            <a:off x="2892425" y="-31750"/>
            <a:ext cx="6407150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3200" b="1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مهمة حساب للصفوف الثالثة جدول ضرب (2 )</a:t>
            </a:r>
            <a:endParaRPr lang="ar-SA" sz="3200" b="1" u="sng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82</Words>
  <Application>Microsoft Office PowerPoint</Application>
  <PresentationFormat>מסך רחב</PresentationFormat>
  <Paragraphs>10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نسق Office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סוזאן בדראן</dc:creator>
  <cp:lastModifiedBy>Omaima Siam</cp:lastModifiedBy>
  <cp:revision>5</cp:revision>
  <dcterms:created xsi:type="dcterms:W3CDTF">2021-01-27T05:03:34Z</dcterms:created>
  <dcterms:modified xsi:type="dcterms:W3CDTF">2021-01-27T05:32:53Z</dcterms:modified>
</cp:coreProperties>
</file>