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1CE01FF-135E-4C05-9E3D-10BFC6720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C764E-D9BB-470B-A9AA-ECEB10F2C783}" type="datetimeFigureOut">
              <a:rPr lang="he-IL"/>
              <a:pPr>
                <a:defRPr/>
              </a:pPr>
              <a:t>כ"ו/טבת/תשפ"א</a:t>
            </a:fld>
            <a:endParaRPr lang="he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C3FD670-EDCA-4967-8F09-4B8160E9E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6F6FD49-F7A5-4C6D-92C5-ED8F417A2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E588A-35A6-4D4B-9957-9D8B4C5175D4}" type="slidenum">
              <a:rPr lang="he-IL" altLang="he-IL"/>
              <a:pPr/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52072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203EE29-9CAE-4ABF-999B-F5A3E36D1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93D47-8F76-4B39-948F-71F52414DD07}" type="datetimeFigureOut">
              <a:rPr lang="he-IL"/>
              <a:pPr>
                <a:defRPr/>
              </a:pPr>
              <a:t>כ"ו/טבת/תשפ"א</a:t>
            </a:fld>
            <a:endParaRPr lang="he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7602B79-9BAF-4D6D-A3CC-C3FE32315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C8B0C1-C07D-4A69-A17D-7AE938D93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9AE8A-7507-479F-A8E7-D4414587D8A0}" type="slidenum">
              <a:rPr lang="he-IL" altLang="he-IL"/>
              <a:pPr/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69954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6C89E25-9020-4444-89EC-161D647BB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549C0-F37C-4559-8A04-AF5A989C09F0}" type="datetimeFigureOut">
              <a:rPr lang="he-IL"/>
              <a:pPr>
                <a:defRPr/>
              </a:pPr>
              <a:t>כ"ו/טבת/תשפ"א</a:t>
            </a:fld>
            <a:endParaRPr lang="he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17ED055-8101-45BC-A1FB-77B264B91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7D80F5-7F87-4B82-8237-903A7183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7A89E-EF2E-4FDA-A13F-4AA60870CC05}" type="slidenum">
              <a:rPr lang="he-IL" altLang="he-IL"/>
              <a:pPr/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64358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F9B1FE0-7C4D-4CD0-A1A1-5207234E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8DA95-124F-4DCC-AC22-6465C28A8B57}" type="datetimeFigureOut">
              <a:rPr lang="he-IL"/>
              <a:pPr>
                <a:defRPr/>
              </a:pPr>
              <a:t>כ"ו/טבת/תשפ"א</a:t>
            </a:fld>
            <a:endParaRPr lang="he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F6A9053-42CF-4244-B59A-F636789DA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C3FF4EB-D685-486B-9866-7BEFBA7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38FFE-5BB7-4717-B199-B1B766511E0D}" type="slidenum">
              <a:rPr lang="he-IL" altLang="he-IL"/>
              <a:pPr/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57287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04EF593-50F2-4ACF-9355-D0C6B4189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45F24-6201-4F76-8CBF-02DA1034E184}" type="datetimeFigureOut">
              <a:rPr lang="he-IL"/>
              <a:pPr>
                <a:defRPr/>
              </a:pPr>
              <a:t>כ"ו/טבת/תשפ"א</a:t>
            </a:fld>
            <a:endParaRPr lang="he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5C29037-FA65-41BE-A46E-41A8EEA14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2FA7E56-7176-4966-9FC1-3E74BE50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8A521-6868-428E-ADAB-16D95EBCC67F}" type="slidenum">
              <a:rPr lang="he-IL" altLang="he-IL"/>
              <a:pPr/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39867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5ABD9F3E-EA1B-4D4D-9502-BF0DCDE57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99FFF-CCD1-4119-B707-13FE5E4F81F0}" type="datetimeFigureOut">
              <a:rPr lang="he-IL"/>
              <a:pPr>
                <a:defRPr/>
              </a:pPr>
              <a:t>כ"ו/טבת/תשפ"א</a:t>
            </a:fld>
            <a:endParaRPr lang="he-IL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D80B4AB4-D428-4225-AC1B-40718143D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FB5A473C-3848-4C58-94D9-A81538FD4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7824F-4745-4C5A-9802-DA0CA2E3FAC7}" type="slidenum">
              <a:rPr lang="he-IL" altLang="he-IL"/>
              <a:pPr/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97329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7" name="عنصر نائب للتاريخ 3">
            <a:extLst>
              <a:ext uri="{FF2B5EF4-FFF2-40B4-BE49-F238E27FC236}">
                <a16:creationId xmlns:a16="http://schemas.microsoft.com/office/drawing/2014/main" id="{6329A53F-BAFF-4853-B47D-A303131EC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32530-35E1-4A6C-BBDC-8ECE4A9F91FD}" type="datetimeFigureOut">
              <a:rPr lang="he-IL"/>
              <a:pPr>
                <a:defRPr/>
              </a:pPr>
              <a:t>כ"ו/טבת/תשפ"א</a:t>
            </a:fld>
            <a:endParaRPr lang="he-IL"/>
          </a:p>
        </p:txBody>
      </p:sp>
      <p:sp>
        <p:nvSpPr>
          <p:cNvPr id="8" name="عنصر نائب للتذييل 4">
            <a:extLst>
              <a:ext uri="{FF2B5EF4-FFF2-40B4-BE49-F238E27FC236}">
                <a16:creationId xmlns:a16="http://schemas.microsoft.com/office/drawing/2014/main" id="{19EEBE13-A977-4992-B35E-9D7356FD1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عنصر نائب لرقم الشريحة 5">
            <a:extLst>
              <a:ext uri="{FF2B5EF4-FFF2-40B4-BE49-F238E27FC236}">
                <a16:creationId xmlns:a16="http://schemas.microsoft.com/office/drawing/2014/main" id="{139B82D9-83DA-4F8F-A09A-D512038F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FC89A-7105-41DF-9564-95996A27595D}" type="slidenum">
              <a:rPr lang="he-IL" altLang="he-IL"/>
              <a:pPr/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08438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3">
            <a:extLst>
              <a:ext uri="{FF2B5EF4-FFF2-40B4-BE49-F238E27FC236}">
                <a16:creationId xmlns:a16="http://schemas.microsoft.com/office/drawing/2014/main" id="{2F259DFE-9A27-4C72-B7F8-F9E750268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1E92E-9828-4322-8A71-A3FEB6BB06A9}" type="datetimeFigureOut">
              <a:rPr lang="he-IL"/>
              <a:pPr>
                <a:defRPr/>
              </a:pPr>
              <a:t>כ"ו/טבת/תשפ"א</a:t>
            </a:fld>
            <a:endParaRPr lang="he-IL"/>
          </a:p>
        </p:txBody>
      </p:sp>
      <p:sp>
        <p:nvSpPr>
          <p:cNvPr id="4" name="عنصر نائب للتذييل 4">
            <a:extLst>
              <a:ext uri="{FF2B5EF4-FFF2-40B4-BE49-F238E27FC236}">
                <a16:creationId xmlns:a16="http://schemas.microsoft.com/office/drawing/2014/main" id="{77B3D00F-E203-4826-A678-FB917667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عنصر نائب لرقم الشريحة 5">
            <a:extLst>
              <a:ext uri="{FF2B5EF4-FFF2-40B4-BE49-F238E27FC236}">
                <a16:creationId xmlns:a16="http://schemas.microsoft.com/office/drawing/2014/main" id="{62664846-610F-4BA0-A326-150A4C5EB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741DB-1FF9-444C-85B0-CA127F410849}" type="slidenum">
              <a:rPr lang="he-IL" altLang="he-IL"/>
              <a:pPr/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637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>
            <a:extLst>
              <a:ext uri="{FF2B5EF4-FFF2-40B4-BE49-F238E27FC236}">
                <a16:creationId xmlns:a16="http://schemas.microsoft.com/office/drawing/2014/main" id="{E1497F70-58E9-435B-8FC6-7B5A40CD8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8544A-C72C-4794-BF17-F7387B52B29A}" type="datetimeFigureOut">
              <a:rPr lang="he-IL"/>
              <a:pPr>
                <a:defRPr/>
              </a:pPr>
              <a:t>כ"ו/טבת/תשפ"א</a:t>
            </a:fld>
            <a:endParaRPr lang="he-IL"/>
          </a:p>
        </p:txBody>
      </p:sp>
      <p:sp>
        <p:nvSpPr>
          <p:cNvPr id="3" name="عنصر نائب للتذييل 4">
            <a:extLst>
              <a:ext uri="{FF2B5EF4-FFF2-40B4-BE49-F238E27FC236}">
                <a16:creationId xmlns:a16="http://schemas.microsoft.com/office/drawing/2014/main" id="{824D56BE-BDD3-4171-9991-0E1F4FDD0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عنصر نائب لرقم الشريحة 5">
            <a:extLst>
              <a:ext uri="{FF2B5EF4-FFF2-40B4-BE49-F238E27FC236}">
                <a16:creationId xmlns:a16="http://schemas.microsoft.com/office/drawing/2014/main" id="{891545F5-BF14-485D-8A1D-89D90341F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0165B-C230-404A-9CD5-00CABDFD722E}" type="slidenum">
              <a:rPr lang="he-IL" altLang="he-IL"/>
              <a:pPr/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26142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4166DFF6-E5E5-4079-B7DB-1C849F81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C90DB-3EBC-435C-AC58-41FAE6B0FDEA}" type="datetimeFigureOut">
              <a:rPr lang="he-IL"/>
              <a:pPr>
                <a:defRPr/>
              </a:pPr>
              <a:t>כ"ו/טבת/תשפ"א</a:t>
            </a:fld>
            <a:endParaRPr lang="he-IL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B0C5DBD9-65B3-46F0-A990-43CB50374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B5FA272E-375C-4050-82EA-75FFFB138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FD208-BE07-4DB0-AA76-262E87F253DB}" type="slidenum">
              <a:rPr lang="he-IL" altLang="he-IL"/>
              <a:pPr/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23991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F5C1BF54-0ED6-4C6F-B230-3FE4BB5E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78C4D-957E-4287-A55E-30F4AD8FC52F}" type="datetimeFigureOut">
              <a:rPr lang="he-IL"/>
              <a:pPr>
                <a:defRPr/>
              </a:pPr>
              <a:t>כ"ו/טבת/תשפ"א</a:t>
            </a:fld>
            <a:endParaRPr lang="he-IL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7BC0D9EC-31B8-42DB-AB33-75A6635E3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4E11F47B-A640-4971-BCF9-834E72EA1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44B83-71C8-4AD8-9CBE-57956E5275F4}" type="slidenum">
              <a:rPr lang="he-IL" altLang="he-IL"/>
              <a:pPr/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0120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>
            <a:extLst>
              <a:ext uri="{FF2B5EF4-FFF2-40B4-BE49-F238E27FC236}">
                <a16:creationId xmlns:a16="http://schemas.microsoft.com/office/drawing/2014/main" id="{38C68170-3B58-4530-825B-57867079E09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he-IL"/>
              <a:t>انقر لتحرير نمط العنوان الرئيسي</a:t>
            </a:r>
            <a:endParaRPr lang="he-IL" altLang="he-IL"/>
          </a:p>
        </p:txBody>
      </p:sp>
      <p:sp>
        <p:nvSpPr>
          <p:cNvPr id="1027" name="عنصر نائب للنص 2">
            <a:extLst>
              <a:ext uri="{FF2B5EF4-FFF2-40B4-BE49-F238E27FC236}">
                <a16:creationId xmlns:a16="http://schemas.microsoft.com/office/drawing/2014/main" id="{645C983D-CBE3-403A-9DC9-2D7C4D1B94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he-IL"/>
              <a:t>انقر لتحرير أنماط النص الرئيسي</a:t>
            </a:r>
          </a:p>
          <a:p>
            <a:pPr lvl="1"/>
            <a:r>
              <a:rPr lang="ar-SA" altLang="he-IL"/>
              <a:t>المستوى الثاني</a:t>
            </a:r>
          </a:p>
          <a:p>
            <a:pPr lvl="2"/>
            <a:r>
              <a:rPr lang="ar-SA" altLang="he-IL"/>
              <a:t>المستوى الثالث</a:t>
            </a:r>
          </a:p>
          <a:p>
            <a:pPr lvl="3"/>
            <a:r>
              <a:rPr lang="ar-SA" altLang="he-IL"/>
              <a:t>المستوى الرابع</a:t>
            </a:r>
          </a:p>
          <a:p>
            <a:pPr lvl="4"/>
            <a:r>
              <a:rPr lang="ar-SA" altLang="he-IL"/>
              <a:t>المستوى الخامس</a:t>
            </a:r>
            <a:endParaRPr lang="he-IL" altLang="he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F864C4B-DCCE-4CB4-9673-4E6ABA2525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2CD166-53F6-4FB8-A042-E8081C19F39A}" type="datetimeFigureOut">
              <a:rPr lang="he-IL"/>
              <a:pPr>
                <a:defRPr/>
              </a:pPr>
              <a:t>כ"ו/טבת/תשפ"א</a:t>
            </a:fld>
            <a:endParaRPr lang="he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5198E2-5586-45B7-80F9-BA71C1805A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4E36B7D-4F3B-4A57-A716-28B255112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25563D4-EC6E-4DB0-AE3A-B705CA881FA4}" type="slidenum">
              <a:rPr lang="he-IL" altLang="he-IL"/>
              <a:pPr/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78556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image" Target="../media/image14.png"/><Relationship Id="rId21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5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23" Type="http://schemas.openxmlformats.org/officeDocument/2006/relationships/image" Target="../media/image10.w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lipartpal.com/_thumbs/pd/education/kids_w_signs.png">
            <a:extLst>
              <a:ext uri="{FF2B5EF4-FFF2-40B4-BE49-F238E27FC236}">
                <a16:creationId xmlns:a16="http://schemas.microsoft.com/office/drawing/2014/main" id="{53A013A1-B039-4536-B705-4F749ABDE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1" name="Object 15">
            <a:extLst>
              <a:ext uri="{FF2B5EF4-FFF2-40B4-BE49-F238E27FC236}">
                <a16:creationId xmlns:a16="http://schemas.microsoft.com/office/drawing/2014/main" id="{64A17295-CC8E-40D2-9FC3-38617B073E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457201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משוואה" r:id="rId4" imgW="114151" imgH="215619" progId="Equation.3">
                  <p:embed/>
                </p:oleObj>
              </mc:Choice>
              <mc:Fallback>
                <p:oleObj name="משוואה" r:id="rId4" imgW="114151" imgH="215619" progId="Equation.3">
                  <p:embed/>
                  <p:pic>
                    <p:nvPicPr>
                      <p:cNvPr id="2051" name="Object 15">
                        <a:extLst>
                          <a:ext uri="{FF2B5EF4-FFF2-40B4-BE49-F238E27FC236}">
                            <a16:creationId xmlns:a16="http://schemas.microsoft.com/office/drawing/2014/main" id="{64A17295-CC8E-40D2-9FC3-38617B073E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57201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4">
            <a:extLst>
              <a:ext uri="{FF2B5EF4-FFF2-40B4-BE49-F238E27FC236}">
                <a16:creationId xmlns:a16="http://schemas.microsoft.com/office/drawing/2014/main" id="{BDF204BE-D554-4E2D-AF80-843EC3EBF0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451" y="404814"/>
          <a:ext cx="936625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משוואה" r:id="rId6" imgW="596641" imgH="177723" progId="Equation.3">
                  <p:embed/>
                </p:oleObj>
              </mc:Choice>
              <mc:Fallback>
                <p:oleObj name="משוואה" r:id="rId6" imgW="596641" imgH="177723" progId="Equation.3">
                  <p:embed/>
                  <p:pic>
                    <p:nvPicPr>
                      <p:cNvPr id="2052" name="Object 14">
                        <a:extLst>
                          <a:ext uri="{FF2B5EF4-FFF2-40B4-BE49-F238E27FC236}">
                            <a16:creationId xmlns:a16="http://schemas.microsoft.com/office/drawing/2014/main" id="{BDF204BE-D554-4E2D-AF80-843EC3EBF0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1" y="404814"/>
                        <a:ext cx="936625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3">
            <a:extLst>
              <a:ext uri="{FF2B5EF4-FFF2-40B4-BE49-F238E27FC236}">
                <a16:creationId xmlns:a16="http://schemas.microsoft.com/office/drawing/2014/main" id="{453397B5-A8E4-45E5-855E-59852BA9F7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451" y="765175"/>
          <a:ext cx="100806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משוואה" r:id="rId8" imgW="596641" imgH="177723" progId="Equation.3">
                  <p:embed/>
                </p:oleObj>
              </mc:Choice>
              <mc:Fallback>
                <p:oleObj name="משוואה" r:id="rId8" imgW="596641" imgH="177723" progId="Equation.3">
                  <p:embed/>
                  <p:pic>
                    <p:nvPicPr>
                      <p:cNvPr id="2053" name="Object 13">
                        <a:extLst>
                          <a:ext uri="{FF2B5EF4-FFF2-40B4-BE49-F238E27FC236}">
                            <a16:creationId xmlns:a16="http://schemas.microsoft.com/office/drawing/2014/main" id="{453397B5-A8E4-45E5-855E-59852BA9F7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1" y="765175"/>
                        <a:ext cx="1008063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12">
            <a:extLst>
              <a:ext uri="{FF2B5EF4-FFF2-40B4-BE49-F238E27FC236}">
                <a16:creationId xmlns:a16="http://schemas.microsoft.com/office/drawing/2014/main" id="{B4B01832-8559-4EED-82E4-79BBF8BC1B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451" y="1196975"/>
          <a:ext cx="936625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משוואה" r:id="rId10" imgW="583693" imgH="177646" progId="Equation.3">
                  <p:embed/>
                </p:oleObj>
              </mc:Choice>
              <mc:Fallback>
                <p:oleObj name="משוואה" r:id="rId10" imgW="583693" imgH="177646" progId="Equation.3">
                  <p:embed/>
                  <p:pic>
                    <p:nvPicPr>
                      <p:cNvPr id="2054" name="Object 12">
                        <a:extLst>
                          <a:ext uri="{FF2B5EF4-FFF2-40B4-BE49-F238E27FC236}">
                            <a16:creationId xmlns:a16="http://schemas.microsoft.com/office/drawing/2014/main" id="{B4B01832-8559-4EED-82E4-79BBF8BC1B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1" y="1196975"/>
                        <a:ext cx="936625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1">
            <a:extLst>
              <a:ext uri="{FF2B5EF4-FFF2-40B4-BE49-F238E27FC236}">
                <a16:creationId xmlns:a16="http://schemas.microsoft.com/office/drawing/2014/main" id="{5FB7C76F-B967-43E5-BAB1-D0F5EBAF5D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451" y="1557339"/>
          <a:ext cx="936625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משוואה" r:id="rId12" imgW="660113" imgH="177723" progId="Equation.3">
                  <p:embed/>
                </p:oleObj>
              </mc:Choice>
              <mc:Fallback>
                <p:oleObj name="משוואה" r:id="rId12" imgW="660113" imgH="177723" progId="Equation.3">
                  <p:embed/>
                  <p:pic>
                    <p:nvPicPr>
                      <p:cNvPr id="2055" name="Object 11">
                        <a:extLst>
                          <a:ext uri="{FF2B5EF4-FFF2-40B4-BE49-F238E27FC236}">
                            <a16:creationId xmlns:a16="http://schemas.microsoft.com/office/drawing/2014/main" id="{5FB7C76F-B967-43E5-BAB1-D0F5EBAF5D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1" y="1557339"/>
                        <a:ext cx="936625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10">
            <a:extLst>
              <a:ext uri="{FF2B5EF4-FFF2-40B4-BE49-F238E27FC236}">
                <a16:creationId xmlns:a16="http://schemas.microsoft.com/office/drawing/2014/main" id="{355C418F-7965-450B-8CA5-0C7C241F90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91175" y="549275"/>
          <a:ext cx="973138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משוואה" r:id="rId14" imgW="596641" imgH="177723" progId="Equation.3">
                  <p:embed/>
                </p:oleObj>
              </mc:Choice>
              <mc:Fallback>
                <p:oleObj name="משוואה" r:id="rId14" imgW="596641" imgH="177723" progId="Equation.3">
                  <p:embed/>
                  <p:pic>
                    <p:nvPicPr>
                      <p:cNvPr id="2056" name="Object 10">
                        <a:extLst>
                          <a:ext uri="{FF2B5EF4-FFF2-40B4-BE49-F238E27FC236}">
                            <a16:creationId xmlns:a16="http://schemas.microsoft.com/office/drawing/2014/main" id="{355C418F-7965-450B-8CA5-0C7C241F90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5" y="549275"/>
                        <a:ext cx="973138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>
            <a:extLst>
              <a:ext uri="{FF2B5EF4-FFF2-40B4-BE49-F238E27FC236}">
                <a16:creationId xmlns:a16="http://schemas.microsoft.com/office/drawing/2014/main" id="{6F17A7F1-F8FB-44C3-8165-9613998C66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450" y="1916114"/>
          <a:ext cx="108108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משוואה" r:id="rId16" imgW="596641" imgH="177723" progId="Equation.3">
                  <p:embed/>
                </p:oleObj>
              </mc:Choice>
              <mc:Fallback>
                <p:oleObj name="משוואה" r:id="rId16" imgW="596641" imgH="177723" progId="Equation.3">
                  <p:embed/>
                  <p:pic>
                    <p:nvPicPr>
                      <p:cNvPr id="2057" name="Object 9">
                        <a:extLst>
                          <a:ext uri="{FF2B5EF4-FFF2-40B4-BE49-F238E27FC236}">
                            <a16:creationId xmlns:a16="http://schemas.microsoft.com/office/drawing/2014/main" id="{6F17A7F1-F8FB-44C3-8165-9613998C66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1916114"/>
                        <a:ext cx="108108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8">
            <a:extLst>
              <a:ext uri="{FF2B5EF4-FFF2-40B4-BE49-F238E27FC236}">
                <a16:creationId xmlns:a16="http://schemas.microsoft.com/office/drawing/2014/main" id="{D6CECCA2-10C4-4C74-83B1-4809354611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91175" y="2060576"/>
          <a:ext cx="108108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משוואה" r:id="rId18" imgW="609336" imgH="177723" progId="Equation.3">
                  <p:embed/>
                </p:oleObj>
              </mc:Choice>
              <mc:Fallback>
                <p:oleObj name="משוואה" r:id="rId18" imgW="609336" imgH="177723" progId="Equation.3">
                  <p:embed/>
                  <p:pic>
                    <p:nvPicPr>
                      <p:cNvPr id="2058" name="Object 8">
                        <a:extLst>
                          <a:ext uri="{FF2B5EF4-FFF2-40B4-BE49-F238E27FC236}">
                            <a16:creationId xmlns:a16="http://schemas.microsoft.com/office/drawing/2014/main" id="{D6CECCA2-10C4-4C74-83B1-4809354611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5" y="2060576"/>
                        <a:ext cx="108108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7">
            <a:extLst>
              <a:ext uri="{FF2B5EF4-FFF2-40B4-BE49-F238E27FC236}">
                <a16:creationId xmlns:a16="http://schemas.microsoft.com/office/drawing/2014/main" id="{A6B08AB0-FBC1-464A-ACB1-14942026ED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91175" y="1700214"/>
          <a:ext cx="129698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משוואה" r:id="rId20" imgW="609336" imgH="177723" progId="Equation.3">
                  <p:embed/>
                </p:oleObj>
              </mc:Choice>
              <mc:Fallback>
                <p:oleObj name="משוואה" r:id="rId20" imgW="609336" imgH="177723" progId="Equation.3">
                  <p:embed/>
                  <p:pic>
                    <p:nvPicPr>
                      <p:cNvPr id="2059" name="Object 7">
                        <a:extLst>
                          <a:ext uri="{FF2B5EF4-FFF2-40B4-BE49-F238E27FC236}">
                            <a16:creationId xmlns:a16="http://schemas.microsoft.com/office/drawing/2014/main" id="{A6B08AB0-FBC1-464A-ACB1-14942026ED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5" y="1700214"/>
                        <a:ext cx="129698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6">
            <a:extLst>
              <a:ext uri="{FF2B5EF4-FFF2-40B4-BE49-F238E27FC236}">
                <a16:creationId xmlns:a16="http://schemas.microsoft.com/office/drawing/2014/main" id="{B97FAC3C-41A2-497F-A2BC-FEA5E65C39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91176" y="1341439"/>
          <a:ext cx="1114425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משוואה" r:id="rId22" imgW="609336" imgH="177723" progId="Equation.3">
                  <p:embed/>
                </p:oleObj>
              </mc:Choice>
              <mc:Fallback>
                <p:oleObj name="משוואה" r:id="rId22" imgW="609336" imgH="177723" progId="Equation.3">
                  <p:embed/>
                  <p:pic>
                    <p:nvPicPr>
                      <p:cNvPr id="2060" name="Object 6">
                        <a:extLst>
                          <a:ext uri="{FF2B5EF4-FFF2-40B4-BE49-F238E27FC236}">
                            <a16:creationId xmlns:a16="http://schemas.microsoft.com/office/drawing/2014/main" id="{B97FAC3C-41A2-497F-A2BC-FEA5E65C39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6" y="1341439"/>
                        <a:ext cx="1114425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5">
            <a:extLst>
              <a:ext uri="{FF2B5EF4-FFF2-40B4-BE49-F238E27FC236}">
                <a16:creationId xmlns:a16="http://schemas.microsoft.com/office/drawing/2014/main" id="{B221E72E-6FC0-46C0-8B81-20D9C77E26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91175" y="981075"/>
          <a:ext cx="1081088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משוואה" r:id="rId24" imgW="609336" imgH="177723" progId="Equation.3">
                  <p:embed/>
                </p:oleObj>
              </mc:Choice>
              <mc:Fallback>
                <p:oleObj name="משוואה" r:id="rId24" imgW="609336" imgH="177723" progId="Equation.3">
                  <p:embed/>
                  <p:pic>
                    <p:nvPicPr>
                      <p:cNvPr id="2061" name="Object 5">
                        <a:extLst>
                          <a:ext uri="{FF2B5EF4-FFF2-40B4-BE49-F238E27FC236}">
                            <a16:creationId xmlns:a16="http://schemas.microsoft.com/office/drawing/2014/main" id="{B221E72E-6FC0-46C0-8B81-20D9C77E26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5" y="981075"/>
                        <a:ext cx="1081088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4">
            <a:extLst>
              <a:ext uri="{FF2B5EF4-FFF2-40B4-BE49-F238E27FC236}">
                <a16:creationId xmlns:a16="http://schemas.microsoft.com/office/drawing/2014/main" id="{DC961CB8-CC77-4532-86BC-D6D4E1784F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1" y="7515225"/>
          <a:ext cx="58102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משוואה" r:id="rId26" imgW="583693" imgH="177646" progId="Equation.3">
                  <p:embed/>
                </p:oleObj>
              </mc:Choice>
              <mc:Fallback>
                <p:oleObj name="משוואה" r:id="rId26" imgW="583693" imgH="177646" progId="Equation.3">
                  <p:embed/>
                  <p:pic>
                    <p:nvPicPr>
                      <p:cNvPr id="2062" name="Object 4">
                        <a:extLst>
                          <a:ext uri="{FF2B5EF4-FFF2-40B4-BE49-F238E27FC236}">
                            <a16:creationId xmlns:a16="http://schemas.microsoft.com/office/drawing/2014/main" id="{DC961CB8-CC77-4532-86BC-D6D4E1784F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7515225"/>
                        <a:ext cx="581025" cy="18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3">
            <a:extLst>
              <a:ext uri="{FF2B5EF4-FFF2-40B4-BE49-F238E27FC236}">
                <a16:creationId xmlns:a16="http://schemas.microsoft.com/office/drawing/2014/main" id="{B30DFAFD-E5FD-4AB4-9779-F2B33B2EC0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8153400"/>
          <a:ext cx="5334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משוואה" r:id="rId28" imgW="532937" imgH="177646" progId="Equation.3">
                  <p:embed/>
                </p:oleObj>
              </mc:Choice>
              <mc:Fallback>
                <p:oleObj name="משוואה" r:id="rId28" imgW="532937" imgH="177646" progId="Equation.3">
                  <p:embed/>
                  <p:pic>
                    <p:nvPicPr>
                      <p:cNvPr id="2063" name="Object 3">
                        <a:extLst>
                          <a:ext uri="{FF2B5EF4-FFF2-40B4-BE49-F238E27FC236}">
                            <a16:creationId xmlns:a16="http://schemas.microsoft.com/office/drawing/2014/main" id="{B30DFAFD-E5FD-4AB4-9779-F2B33B2EC0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8153400"/>
                        <a:ext cx="533400" cy="18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Rectangle 16">
            <a:extLst>
              <a:ext uri="{FF2B5EF4-FFF2-40B4-BE49-F238E27FC236}">
                <a16:creationId xmlns:a16="http://schemas.microsoft.com/office/drawing/2014/main" id="{BC1D9374-DCB8-431A-AA29-EDD971F77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6" y="188914"/>
            <a:ext cx="29511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ar-SA" altLang="he-IL" sz="1400" b="1" u="sng">
                <a:solidFill>
                  <a:prstClr val="black"/>
                </a:solidFill>
                <a:cs typeface="Times New Roman" panose="02020603050405020304" pitchFamily="18" charset="0"/>
              </a:rPr>
              <a:t>حل التمارين التالية</a:t>
            </a:r>
            <a:endParaRPr lang="en-US" altLang="he-IL" sz="8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altLang="he-IL" sz="1400" b="1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endParaRPr lang="ar-SA" altLang="he-IL">
              <a:solidFill>
                <a:prstClr val="black"/>
              </a:solidFill>
            </a:endParaRPr>
          </a:p>
        </p:txBody>
      </p:sp>
      <p:sp>
        <p:nvSpPr>
          <p:cNvPr id="2065" name="Rectangle 20">
            <a:extLst>
              <a:ext uri="{FF2B5EF4-FFF2-40B4-BE49-F238E27FC236}">
                <a16:creationId xmlns:a16="http://schemas.microsoft.com/office/drawing/2014/main" id="{D33CEFFF-2CF1-486C-9A11-4E4F1DACC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3838" y="2665414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he-IL" altLang="he-IL" sz="1400" b="1">
                <a:solidFill>
                  <a:prstClr val="black"/>
                </a:solidFill>
                <a:cs typeface="Times New Roman" panose="02020603050405020304" pitchFamily="18" charset="0"/>
              </a:rPr>
              <a:t>  </a:t>
            </a:r>
            <a:endParaRPr lang="he-IL" altLang="he-IL">
              <a:solidFill>
                <a:prstClr val="black"/>
              </a:solidFill>
            </a:endParaRPr>
          </a:p>
        </p:txBody>
      </p:sp>
      <p:sp>
        <p:nvSpPr>
          <p:cNvPr id="2066" name="Rectangle 22">
            <a:extLst>
              <a:ext uri="{FF2B5EF4-FFF2-40B4-BE49-F238E27FC236}">
                <a16:creationId xmlns:a16="http://schemas.microsoft.com/office/drawing/2014/main" id="{F8E6F70F-9ECB-465E-B1DC-0BEA23B8E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842" y="3941863"/>
            <a:ext cx="7681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he-IL" altLang="he-IL" sz="1400" b="1">
                <a:solidFill>
                  <a:prstClr val="black"/>
                </a:solidFill>
                <a:cs typeface="Times New Roman" panose="02020603050405020304" pitchFamily="18" charset="0"/>
              </a:rPr>
              <a:t>             </a:t>
            </a:r>
            <a:endParaRPr lang="he-IL" altLang="he-IL">
              <a:solidFill>
                <a:prstClr val="black"/>
              </a:solidFill>
            </a:endParaRPr>
          </a:p>
        </p:txBody>
      </p:sp>
      <p:sp>
        <p:nvSpPr>
          <p:cNvPr id="2067" name="Rectangle 25">
            <a:extLst>
              <a:ext uri="{FF2B5EF4-FFF2-40B4-BE49-F238E27FC236}">
                <a16:creationId xmlns:a16="http://schemas.microsoft.com/office/drawing/2014/main" id="{009539C3-1626-46BB-9AC8-CD401FB7C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5422" y="5856388"/>
            <a:ext cx="99257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he-IL" altLang="he-IL" sz="1400" b="1">
                <a:solidFill>
                  <a:prstClr val="black"/>
                </a:solidFill>
                <a:cs typeface="Times New Roman" panose="02020603050405020304" pitchFamily="18" charset="0"/>
              </a:rPr>
              <a:t>                  </a:t>
            </a:r>
            <a:endParaRPr lang="he-IL" altLang="he-IL">
              <a:solidFill>
                <a:prstClr val="black"/>
              </a:solidFill>
            </a:endParaRPr>
          </a:p>
        </p:txBody>
      </p:sp>
      <p:sp>
        <p:nvSpPr>
          <p:cNvPr id="2068" name="Rectangle 26">
            <a:extLst>
              <a:ext uri="{FF2B5EF4-FFF2-40B4-BE49-F238E27FC236}">
                <a16:creationId xmlns:a16="http://schemas.microsoft.com/office/drawing/2014/main" id="{6D721E8C-FC47-4827-A121-8F1A75812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7037" y="6494562"/>
            <a:ext cx="8579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he-IL" altLang="he-IL" sz="1400" b="1">
                <a:solidFill>
                  <a:prstClr val="black"/>
                </a:solidFill>
                <a:cs typeface="Times New Roman" panose="02020603050405020304" pitchFamily="18" charset="0"/>
              </a:rPr>
              <a:t>   ______</a:t>
            </a:r>
            <a:endParaRPr lang="he-IL" altLang="he-IL">
              <a:solidFill>
                <a:prstClr val="black"/>
              </a:solidFill>
            </a:endParaRPr>
          </a:p>
        </p:txBody>
      </p:sp>
      <p:sp>
        <p:nvSpPr>
          <p:cNvPr id="2069" name="Rectangle 27">
            <a:extLst>
              <a:ext uri="{FF2B5EF4-FFF2-40B4-BE49-F238E27FC236}">
                <a16:creationId xmlns:a16="http://schemas.microsoft.com/office/drawing/2014/main" id="{886FB99A-9597-4899-AA8F-D9F0B5CD8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964" y="7132736"/>
            <a:ext cx="15760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he-IL" altLang="he-IL" sz="1400" b="1">
                <a:solidFill>
                  <a:prstClr val="black"/>
                </a:solidFill>
                <a:cs typeface="Times New Roman" panose="02020603050405020304" pitchFamily="18" charset="0"/>
              </a:rPr>
              <a:t>                   ______</a:t>
            </a:r>
            <a:endParaRPr lang="he-IL" altLang="he-IL">
              <a:solidFill>
                <a:prstClr val="black"/>
              </a:solidFill>
            </a:endParaRPr>
          </a:p>
        </p:txBody>
      </p:sp>
      <p:sp>
        <p:nvSpPr>
          <p:cNvPr id="2070" name="Rectangle 28">
            <a:extLst>
              <a:ext uri="{FF2B5EF4-FFF2-40B4-BE49-F238E27FC236}">
                <a16:creationId xmlns:a16="http://schemas.microsoft.com/office/drawing/2014/main" id="{D7B7B7AE-1B35-4182-9B8D-6DF584962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964" y="7770911"/>
            <a:ext cx="15760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he-IL" altLang="he-IL" sz="1400" b="1">
                <a:solidFill>
                  <a:prstClr val="black"/>
                </a:solidFill>
                <a:cs typeface="Times New Roman" panose="02020603050405020304" pitchFamily="18" charset="0"/>
              </a:rPr>
              <a:t>                   ______</a:t>
            </a:r>
            <a:endParaRPr lang="he-IL" altLang="he-IL">
              <a:solidFill>
                <a:prstClr val="black"/>
              </a:solidFill>
            </a:endParaRPr>
          </a:p>
        </p:txBody>
      </p:sp>
      <p:sp>
        <p:nvSpPr>
          <p:cNvPr id="2071" name="Rectangle 29">
            <a:extLst>
              <a:ext uri="{FF2B5EF4-FFF2-40B4-BE49-F238E27FC236}">
                <a16:creationId xmlns:a16="http://schemas.microsoft.com/office/drawing/2014/main" id="{1FBB18F2-05EC-43F5-8A0A-50E475A19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3270" y="83783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he-IL">
              <a:solidFill>
                <a:prstClr val="black"/>
              </a:solidFill>
            </a:endParaRPr>
          </a:p>
        </p:txBody>
      </p:sp>
      <p:sp>
        <p:nvSpPr>
          <p:cNvPr id="32" name="مستطيل 31">
            <a:extLst>
              <a:ext uri="{FF2B5EF4-FFF2-40B4-BE49-F238E27FC236}">
                <a16:creationId xmlns:a16="http://schemas.microsoft.com/office/drawing/2014/main" id="{C708C81E-260D-4E5C-AC18-46E1B99A67C8}"/>
              </a:ext>
            </a:extLst>
          </p:cNvPr>
          <p:cNvSpPr/>
          <p:nvPr/>
        </p:nvSpPr>
        <p:spPr>
          <a:xfrm>
            <a:off x="7536161" y="2204865"/>
            <a:ext cx="1973617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36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/>
                <a:cs typeface="Arial" panose="020B0604020202020204" pitchFamily="34" charset="0"/>
              </a:rPr>
              <a:t>حل التمارين</a:t>
            </a:r>
          </a:p>
          <a:p>
            <a:pPr algn="ctr">
              <a:defRPr/>
            </a:pPr>
            <a:r>
              <a:rPr lang="ar-SA" sz="36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/>
                <a:cs typeface="Arial" panose="020B0604020202020204" pitchFamily="34" charset="0"/>
              </a:rPr>
              <a:t> التالية:</a:t>
            </a:r>
          </a:p>
        </p:txBody>
      </p:sp>
      <p:sp>
        <p:nvSpPr>
          <p:cNvPr id="33" name="مستطيل 32">
            <a:extLst>
              <a:ext uri="{FF2B5EF4-FFF2-40B4-BE49-F238E27FC236}">
                <a16:creationId xmlns:a16="http://schemas.microsoft.com/office/drawing/2014/main" id="{338ED245-2D50-4B6E-B8C1-82BEDCD14E0F}"/>
              </a:ext>
            </a:extLst>
          </p:cNvPr>
          <p:cNvSpPr/>
          <p:nvPr/>
        </p:nvSpPr>
        <p:spPr>
          <a:xfrm rot="777622">
            <a:off x="4230793" y="5445225"/>
            <a:ext cx="2733441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32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/>
                <a:cs typeface="Arial" panose="020B0604020202020204" pitchFamily="34" charset="0"/>
              </a:rPr>
              <a:t>بطاقة           عمل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תמונה 1">
            <a:extLst>
              <a:ext uri="{FF2B5EF4-FFF2-40B4-BE49-F238E27FC236}">
                <a16:creationId xmlns:a16="http://schemas.microsoft.com/office/drawing/2014/main" id="{C6DEFDCD-8BCA-4191-9216-280D140D72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260350"/>
            <a:ext cx="8569325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id="{2AB03F80-4BCB-4175-8AF3-2F847E96816D}"/>
              </a:ext>
            </a:extLst>
          </p:cNvPr>
          <p:cNvSpPr/>
          <p:nvPr/>
        </p:nvSpPr>
        <p:spPr>
          <a:xfrm>
            <a:off x="6456040" y="1628800"/>
            <a:ext cx="1814920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حل التمارين التالية:</a:t>
            </a:r>
            <a:endParaRPr lang="he-IL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08277394-CAE5-4609-85E8-051063FE7368}"/>
              </a:ext>
            </a:extLst>
          </p:cNvPr>
          <p:cNvSpPr/>
          <p:nvPr/>
        </p:nvSpPr>
        <p:spPr>
          <a:xfrm>
            <a:off x="4052010" y="2151728"/>
            <a:ext cx="1481495" cy="255454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=300×400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=400×1000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=65×100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=600×600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=80×300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=120×100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=700×70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=100×40</a:t>
            </a:r>
            <a:endParaRPr lang="he-IL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079AAC0-D47E-4DB2-8CCF-A50D20D56EB8}"/>
              </a:ext>
            </a:extLst>
          </p:cNvPr>
          <p:cNvSpPr/>
          <p:nvPr/>
        </p:nvSpPr>
        <p:spPr>
          <a:xfrm>
            <a:off x="5519738" y="2924176"/>
            <a:ext cx="3194050" cy="2555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=700×500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=400×8000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=95×100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=600×800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=90×300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=150×100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=700×200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=100×900</a:t>
            </a:r>
            <a:endParaRPr lang="he-IL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6C411A27-0845-47F8-BCEC-1E1AF535B0A0}"/>
              </a:ext>
            </a:extLst>
          </p:cNvPr>
          <p:cNvSpPr/>
          <p:nvPr/>
        </p:nvSpPr>
        <p:spPr>
          <a:xfrm>
            <a:off x="4253472" y="1305634"/>
            <a:ext cx="1417375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8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بطاقة عمل</a:t>
            </a:r>
            <a:endParaRPr lang="he-IL" sz="28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58</Words>
  <Application>Microsoft Office PowerPoint</Application>
  <PresentationFormat>מסך רחב</PresentationFormat>
  <Paragraphs>29</Paragraphs>
  <Slides>2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سمة Office</vt:lpstr>
      <vt:lpstr>Microsoft Equation 3.0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maria shinawi</dc:creator>
  <cp:lastModifiedBy>maria shinawi</cp:lastModifiedBy>
  <cp:revision>1</cp:revision>
  <dcterms:created xsi:type="dcterms:W3CDTF">2021-01-10T16:46:59Z</dcterms:created>
  <dcterms:modified xsi:type="dcterms:W3CDTF">2021-01-10T16:49:02Z</dcterms:modified>
</cp:coreProperties>
</file>