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9" r:id="rId3"/>
    <p:sldId id="260" r:id="rId4"/>
    <p:sldId id="257" r:id="rId5"/>
    <p:sldId id="263" r:id="rId6"/>
    <p:sldId id="264" r:id="rId7"/>
    <p:sldId id="262" r:id="rId8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128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61BB-84B0-483A-BA5F-A5145F4BF71C}" type="datetimeFigureOut">
              <a:rPr lang="he-IL" smtClean="0"/>
              <a:t>י"א/שבט/תשפ"א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456F-029A-4F21-8FBA-FD9D27EC26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68144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61BB-84B0-483A-BA5F-A5145F4BF71C}" type="datetimeFigureOut">
              <a:rPr lang="he-IL" smtClean="0"/>
              <a:t>י"א/שבט/תשפ"א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456F-029A-4F21-8FBA-FD9D27EC26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06234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61BB-84B0-483A-BA5F-A5145F4BF71C}" type="datetimeFigureOut">
              <a:rPr lang="he-IL" smtClean="0"/>
              <a:t>י"א/שבט/תשפ"א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456F-029A-4F21-8FBA-FD9D27EC26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30484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61BB-84B0-483A-BA5F-A5145F4BF71C}" type="datetimeFigureOut">
              <a:rPr lang="he-IL" smtClean="0"/>
              <a:t>י"א/שבט/תשפ"א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456F-029A-4F21-8FBA-FD9D27EC26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5480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61BB-84B0-483A-BA5F-A5145F4BF71C}" type="datetimeFigureOut">
              <a:rPr lang="he-IL" smtClean="0"/>
              <a:t>י"א/שבט/תשפ"א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456F-029A-4F21-8FBA-FD9D27EC26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2545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61BB-84B0-483A-BA5F-A5145F4BF71C}" type="datetimeFigureOut">
              <a:rPr lang="he-IL" smtClean="0"/>
              <a:t>י"א/שבט/תשפ"א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456F-029A-4F21-8FBA-FD9D27EC26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6115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61BB-84B0-483A-BA5F-A5145F4BF71C}" type="datetimeFigureOut">
              <a:rPr lang="he-IL" smtClean="0"/>
              <a:t>י"א/שבט/תשפ"א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456F-029A-4F21-8FBA-FD9D27EC26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8297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61BB-84B0-483A-BA5F-A5145F4BF71C}" type="datetimeFigureOut">
              <a:rPr lang="he-IL" smtClean="0"/>
              <a:t>י"א/שבט/תשפ"א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456F-029A-4F21-8FBA-FD9D27EC26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75307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61BB-84B0-483A-BA5F-A5145F4BF71C}" type="datetimeFigureOut">
              <a:rPr lang="he-IL" smtClean="0"/>
              <a:t>י"א/שבט/תשפ"א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456F-029A-4F21-8FBA-FD9D27EC26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78045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61BB-84B0-483A-BA5F-A5145F4BF71C}" type="datetimeFigureOut">
              <a:rPr lang="he-IL" smtClean="0"/>
              <a:t>י"א/שבט/תשפ"א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456F-029A-4F21-8FBA-FD9D27EC26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1664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61BB-84B0-483A-BA5F-A5145F4BF71C}" type="datetimeFigureOut">
              <a:rPr lang="he-IL" smtClean="0"/>
              <a:t>י"א/שבט/תשפ"א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456F-029A-4F21-8FBA-FD9D27EC26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8888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861BB-84B0-483A-BA5F-A5145F4BF71C}" type="datetimeFigureOut">
              <a:rPr lang="he-IL" smtClean="0"/>
              <a:t>י"א/שבט/תשפ"א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5456F-029A-4F21-8FBA-FD9D27EC26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56072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hyperlink" Target="http://www.google.co.il/url?sa=i&amp;rct=j&amp;q=&amp;esrc=s&amp;source=images&amp;cd=&amp;cad=rja&amp;uact=8&amp;ved=0CAcQjRxqFQoTCL2p3Kmu-MgCFUw3FAoduOcJdA&amp;url=http://pschools.haifanet.org.il/nofim/subjects/doclib25/forms/allitems.aspx?paged=true&amp;pagedprev=true&amp;p_sortbehavior=0&amp;p_fileleafref=%D7%A1%D7%A4%D7%A8%D7%99%D7%9D-1.gif&amp;p_id=29&amp;pagefirstrow=31&amp;view=%7b3254571e-adf9-4509-9a51-3ba761467e67%7d&amp;psig=AFQjCNFFMOSA9NX5lOpMZvIKn1b8tNAUrw&amp;ust=1446781256987168" TargetMode="External"/><Relationship Id="rId7" Type="http://schemas.openxmlformats.org/officeDocument/2006/relationships/image" Target="../media/image5.jpeg"/><Relationship Id="rId2" Type="http://schemas.openxmlformats.org/officeDocument/2006/relationships/hyperlink" Target="http://www.google.co.il/url?sa=i&amp;rct=j&amp;q=&amp;esrc=s&amp;source=images&amp;cd=&amp;cad=rja&amp;uact=8&amp;ved=0CAcQjRxqFQoTCJ_Dj_jk8MgCFcOzFAodANoCAQ&amp;url=http://www.clipartsheep.com/green-kiwi-bird-clipart/dT1hSFIwY0RvdkwzZDNkeTVqYkd0bGNpNWpiMjB2WTJ4cGNHRnlkSE12Ynk5MUwySXZlUzlHTDFrdlozSmxaVzR0YTJsM2FTMWlhWEprTFdocExuQnVad3x3PTYwMHxoPTQ1N3x0PXBuZ3w/&amp;psig=AFQjCNHfyc8V4wCu4-47XzuLDT-zNwvd7A&amp;ust=1446521036583448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hyperlink" Target="http://www.google.co.il/url?sa=i&amp;rct=j&amp;q=&amp;esrc=s&amp;source=images&amp;cd=&amp;cad=rja&amp;uact=8&amp;ved=0CAcQjRxqFQoTCNyAmLuv-MgCFUnJFAodRx0PVw&amp;url=http://www.agenda.co.il/243/forum/782645&amp;psig=AFQjCNGmkaj9ptwNYQoL6W7jMCI5ywYVyw&amp;ust=1446781556434747" TargetMode="Externa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בוקר טוב תלמידים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 smtClean="0"/>
          </a:p>
          <a:p>
            <a:pPr marL="0" indent="0" algn="ctr">
              <a:buNone/>
            </a:pPr>
            <a:r>
              <a:rPr lang="he-IL" sz="4800" dirty="0"/>
              <a:t>עברית</a:t>
            </a:r>
          </a:p>
          <a:p>
            <a:endParaRPr lang="he-IL" dirty="0" smtClean="0"/>
          </a:p>
          <a:p>
            <a:r>
              <a:rPr lang="he-IL" dirty="0" smtClean="0"/>
              <a:t>היום יום שני</a:t>
            </a:r>
          </a:p>
          <a:p>
            <a:r>
              <a:rPr lang="he-IL" dirty="0" smtClean="0"/>
              <a:t>25 בינואר 2021</a:t>
            </a:r>
          </a:p>
        </p:txBody>
      </p:sp>
    </p:spTree>
    <p:extLst>
      <p:ext uri="{BB962C8B-B14F-4D97-AF65-F5344CB8AC3E}">
        <p14:creationId xmlns:p14="http://schemas.microsoft.com/office/powerpoint/2010/main" val="1511658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בואו נחזור על האותיות </a:t>
            </a:r>
            <a:endParaRPr lang="he-IL" dirty="0"/>
          </a:p>
        </p:txBody>
      </p:sp>
      <p:pic>
        <p:nvPicPr>
          <p:cNvPr id="2050" name="Picture 2" descr="אותיות בעברית כתב יד ודפוס - פלייסמט דו צדדי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96752"/>
            <a:ext cx="8075240" cy="5683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8563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היום אנחנו נלמד את האות </a:t>
            </a:r>
            <a:r>
              <a:rPr lang="ar-JO" dirty="0" smtClean="0"/>
              <a:t>عاين (ع)</a:t>
            </a:r>
            <a:endParaRPr lang="he-IL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pic>
        <p:nvPicPr>
          <p:cNvPr id="3074" name="Picture 2" descr="לימוד ותרגול האות ע כתב | Ilustracion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016" y="1190383"/>
            <a:ext cx="8856984" cy="5665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7004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23181" y="476672"/>
            <a:ext cx="208823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 smtClean="0"/>
              <a:t>קראו</a:t>
            </a:r>
            <a:r>
              <a:rPr lang="he-IL" sz="4000" dirty="0"/>
              <a:t>:</a:t>
            </a:r>
          </a:p>
        </p:txBody>
      </p:sp>
      <p:graphicFrame>
        <p:nvGraphicFramePr>
          <p:cNvPr id="14" name="טבלה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6535317"/>
              </p:ext>
            </p:extLst>
          </p:nvPr>
        </p:nvGraphicFramePr>
        <p:xfrm>
          <a:off x="3297304" y="1184558"/>
          <a:ext cx="3714535" cy="5328591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714535"/>
              </a:tblGrid>
              <a:tr h="1119099">
                <a:tc>
                  <a:txBody>
                    <a:bodyPr/>
                    <a:lstStyle/>
                    <a:p>
                      <a:pPr algn="l" rtl="1"/>
                      <a:endParaRPr lang="he-IL" dirty="0" smtClean="0"/>
                    </a:p>
                    <a:p>
                      <a:pPr algn="l" rtl="1"/>
                      <a:endParaRPr lang="he-IL" dirty="0"/>
                    </a:p>
                  </a:txBody>
                  <a:tcPr/>
                </a:tc>
              </a:tr>
              <a:tr h="1052373">
                <a:tc>
                  <a:txBody>
                    <a:bodyPr/>
                    <a:lstStyle/>
                    <a:p>
                      <a:pPr algn="l" rtl="1"/>
                      <a:endParaRPr lang="he-IL" dirty="0"/>
                    </a:p>
                  </a:txBody>
                  <a:tcPr/>
                </a:tc>
              </a:tr>
              <a:tr h="1052373">
                <a:tc>
                  <a:txBody>
                    <a:bodyPr/>
                    <a:lstStyle/>
                    <a:p>
                      <a:pPr algn="l" rtl="1"/>
                      <a:endParaRPr lang="he-IL" dirty="0"/>
                    </a:p>
                  </a:txBody>
                  <a:tcPr/>
                </a:tc>
              </a:tr>
              <a:tr h="1052373">
                <a:tc>
                  <a:txBody>
                    <a:bodyPr/>
                    <a:lstStyle/>
                    <a:p>
                      <a:pPr algn="l" rtl="1"/>
                      <a:endParaRPr lang="he-IL" dirty="0"/>
                    </a:p>
                  </a:txBody>
                  <a:tcPr/>
                </a:tc>
              </a:tr>
              <a:tr h="1052373">
                <a:tc>
                  <a:txBody>
                    <a:bodyPr/>
                    <a:lstStyle/>
                    <a:p>
                      <a:pPr algn="l"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אליפסה 14"/>
          <p:cNvSpPr/>
          <p:nvPr/>
        </p:nvSpPr>
        <p:spPr>
          <a:xfrm>
            <a:off x="4293034" y="1294205"/>
            <a:ext cx="1728192" cy="93610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אליפסה 18"/>
          <p:cNvSpPr/>
          <p:nvPr/>
        </p:nvSpPr>
        <p:spPr>
          <a:xfrm>
            <a:off x="5650965" y="3370815"/>
            <a:ext cx="1080120" cy="93610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אליפסה 19"/>
          <p:cNvSpPr/>
          <p:nvPr/>
        </p:nvSpPr>
        <p:spPr>
          <a:xfrm>
            <a:off x="5543061" y="4486889"/>
            <a:ext cx="1080120" cy="93610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אליפסה 20"/>
          <p:cNvSpPr/>
          <p:nvPr/>
        </p:nvSpPr>
        <p:spPr>
          <a:xfrm>
            <a:off x="5570779" y="5569823"/>
            <a:ext cx="1080120" cy="93610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אליפסה 21"/>
          <p:cNvSpPr/>
          <p:nvPr/>
        </p:nvSpPr>
        <p:spPr>
          <a:xfrm>
            <a:off x="5543061" y="2354353"/>
            <a:ext cx="1080120" cy="93610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TextBox 31"/>
          <p:cNvSpPr txBox="1"/>
          <p:nvPr/>
        </p:nvSpPr>
        <p:spPr>
          <a:xfrm>
            <a:off x="3750415" y="3697407"/>
            <a:ext cx="140415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 smtClean="0"/>
              <a:t>צבעים</a:t>
            </a:r>
            <a:endParaRPr lang="he-IL" sz="3600" dirty="0"/>
          </a:p>
        </p:txBody>
      </p:sp>
      <p:sp>
        <p:nvSpPr>
          <p:cNvPr id="33" name="TextBox 32"/>
          <p:cNvSpPr txBox="1"/>
          <p:nvPr/>
        </p:nvSpPr>
        <p:spPr>
          <a:xfrm>
            <a:off x="3590956" y="5722767"/>
            <a:ext cx="140415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 smtClean="0"/>
              <a:t>עפרון</a:t>
            </a:r>
            <a:endParaRPr lang="he-IL" sz="3600" dirty="0"/>
          </a:p>
        </p:txBody>
      </p:sp>
      <p:sp>
        <p:nvSpPr>
          <p:cNvPr id="46" name="TextBox 45"/>
          <p:cNvSpPr txBox="1"/>
          <p:nvPr/>
        </p:nvSpPr>
        <p:spPr>
          <a:xfrm>
            <a:off x="3450597" y="2633002"/>
            <a:ext cx="140415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 smtClean="0"/>
              <a:t>עין</a:t>
            </a:r>
            <a:endParaRPr lang="he-IL" sz="3200" dirty="0"/>
          </a:p>
        </p:txBody>
      </p:sp>
      <p:sp>
        <p:nvSpPr>
          <p:cNvPr id="13" name="AutoShape 22" descr="data:image/jpeg;base64,/9j/4AAQSkZJRgABAQAAAQABAAD/2wCEAAkGBhAREA4RDhAQEBAPDg8PGA8QEA8REw8QFhAWFRUXFRUXHCYeGxkvGRIUHy8iIycpLCw4FiAxOTAqNSYrLCkBCQoKDgwOGg8PGjQiHyUvLDQ1NSo0LCwqNSksLCwsKTUwKSwpLCwvKyosKSwsLzIsKSwsNTQpLCwsLiwuLCwsKv/AABEIAOEA4QMBIgACEQEDEQH/xAAcAAEAAQUBAQAAAAAAAAAAAAAABQECAwYHBAj/xAA5EAACAQMCBAQEBAQGAwEAAAAAAQIDBBEhMQUGEkETMlFhBxQicUJigeFSksHRI0ORobHwJFNjM//EABoBAQADAQEBAAAAAAAAAAAAAAADBAUGAgH/xAAoEQEAAwABBAEDAwUAAAAAAAAAAQIDEQQSITFhIkGxcfDxBRMyUaH/2gAMAwEAAhEDEQA/AO4gAAAAAAAAAAAAAAAAAAAAAAAAAAAAAAAAAAAAAAAAAAAAAAAAAAAAAAAAAAAAAAAHk4hxe3t0nc16NBPvVqQpp/bqaNJ+I3xI+V6rWykndNfXVwpRtU1nZ6Oo09E9Fu+yej2XI9avm4vq0oTq/ViWaleS7OcpP6ftr+mxX027Z4rHMrGXT209O28P4zbXCbtrijXS3dKrCpj79LZ7D544ly26ElUtq0+uDymm6dWL9YTi9/8AQ6R8M+f5XmbW7ebmnDrjVwl8xTWE8paKays7ZzlLR4+Z7xae2fEve/SaY/5Q38AFlUAAAAAAAAAAAAAAAAAAAAAAAAAAAAAA598R/iMrVStbOSd019dXRq1i1n7Oo08pdt32UrviP8RlaKVrZyTu5R+qpo42kWs5fZ1GnlRe277KWo8n8ovKurtNzb8SFOeXLqbz4lTOrk286/d67QXvMz2U9/hNWsRHdY5T5W8PF1eJuo34kKU8tqTefEqZ1c23lJ7bvXaT4rxffUnq2Ho0n99TR+brR0XGcX/hzfTh/hnjOPs0n/oVtcrUrzDov6Rthpp/bt4n8oziHEc51PLy9fSp8QsasPMruin9p1PDn+rhOX+pFXN028LdmxfDngMrq/t1hunbThdVJa4ioS6oLPq6iisd0pejK2dZ7o/2v/1vbOcoz+f+PoQAGy4gAAAAAAAAAAAAAAAAAAAAAAAAAAA0P4jfERWcZW1rJO7lHWejjaxa3fZ1Gto9t3phSv8AiJ8Q42UXb2zUrucdXo420WvNJbOeNov7vTClovKnKspy+avMycpOpGE8uU5N58SpnV666/dlLqOpin019rGWXd5lXlLlRyaubtSk2/EjCbcpSk3nxKjereddfuzc6lVRTcnhIVaqim5PCRDXV05vL0S2Xp+5iabTTz92hWnL30L7rzphrXHsQvOz/wDCreqdLH38WK/qy2pxWnRnDrkll6tvSMcbshsXPF7qNvarppRfU5Sz00oZx4lXHffEe+3q1qdL1FtcOLeZ9K81/s7xev24lCctctV72uqNuszeJTqNPooU8+aX9FvJ/q19BcscsULCgqNBfmnVljrrVMayk/8AhbLZDlnlmhYUFRt1+adSWOutUxrKT/4WyWiJcvZZRSPlX33ttaZmQAEyuAAAAAAAAAAAAAAAAAAAAAAAAGk/EL4gxsYuhbtSu5x9nG3i/wAUl/F6R/V6b3fEH4gRsYOjQcZ3k45S3jQi/wAc/f0j33em/P8AlfliVaXzd71T65eIo1MuVWTeeuee3ou/23p9R1EUjtj2nyy7vMq8rcryqy+avOqTlLxIxqZcqkm8+JUzvrqk99zdKtVRTcnhIVaqim5PCRDXV05vL0S2Xp+5ha69v6tGlOS6unN5eiWy9P3InivFY0Yvbrxt/D7v+w4rxWNGL1XXj+X3f9jXuD8HueJXKpUFr5pVJZcKMG8dc8bvfC77LRNqPDp7bW5l700ikcQcI4Rc8SuVSorLf1SqSy4UYN465++6S77LTLXeeWeWaFhQjRt1+adSWOutUxrKT/pslohyzyzQsKEaNuvzTqSx11qmNZTfr7bJaIljpscYzj5ZOmk2kABOiAAAAAAAAAAAAAAAAAAAAAAAADTPiB8QIWEPCoOM7yccqL1jQi/xz/pHv9ivxA+IELCHhUemd5UjmMXrGjF/5lT+ke+PRNnP+WOWZ1pfOXzlN1JeJGNTWVWT18Sp+X0XfTthOrvvFI4j2nzy7vMreWeV51p/N33VNzl4ijU1lVk9eupnt6Lv9t91q1VFNyeEhVqqKbk9EQ11dOb10S2Xp+5g7bdvn7tGlOS6unN66JbL0/cieK8VjRi8NdeP5fd/2HFeKxoxaTXXj+X3fv7Gv8G4Nc8SuVSoLXzTqSy4UYN+efq98Ld7aJNqLDp7bW5l700ikcQcH4Pc8SuVSoLXzTqSy4UYN465+r3wt3stE2u8ctctULChGjbr806ksddapjWU36+2yWEtCvLXLVCwoRo26/NKpLHXWqY1lN+um2yWEtESp02OMZx8snTSbSAAnRAAAAAAAAAAAAAAAAAAAAAAAABp3xA5/hYQ8Kj01LypHMYPWNGL08Sp7b4W8seibV3P/P0OH0/DpdNS8qRzCm9Y0o7eJUx+HR4W8mvRNrnnK/LE7iXz3EOqoqsvFjCprK6l/wCyp/8ALTSO0sJaRWtbbbsjiPafPPnzJyvyxOvL52/6qniy8WMKmsriT/zKi/g26Y7PC/CkpbpWrJJyk/19RXr4zKb/AF9SFurpzeuiWy9P3MHffho505Lq6c3rolsvT9yI4txaNKLSa68fy+79/YcV4qqSaTXXj+Ver9/YgOC8FueJXKo0F+adWWXChBvzz9W8PEd37JNqHDC2tuZe9NIpHEHBuDXPErlUqC1806ksuFGDfnn6vfEd37JNrvPLXLVCwoRo28dPNKpLHXWqY1lN+v8AslhLCQ5b5boWNCNC3jp5pVJYc61TGs5vu9PssJLCRKnTY4xnHyydNJtIACdEAAAAAAAAAAAAAAAAAAAAAAAAGo8/c+0+H0+in01LypHMKT1jTjt4lXH4cp4W8msLCTav5857p8Pp9MOmpd1I5hSecQWceJUxtHfC3k1hY1a5zytytO7k+IcTcqlOpLrjCp5r6f8AFL0orCSWzSSX04Uq+u3b4j+E2efPmVOVuV5XMnf8ScqsKsvEjCp5r2f8c12orTCWFLCSxFfVutxcbzm/+9kl/QrdXW85v+yXZJf0IO6unN66JbL0/cwuo6jj1+/1aOefJdXTm9dEtl6fuRPFOKKkmk114zntBer9/YcT4oqaai11Yy29oL1fv6L/AK4Hg3BrjiVwqNusJYnOrPLjRg356nrJ64jnX7KUlX6fp7a25lJppFI4hTg3BbjiVwqNBfmnVllxowb88/VvXEd39k2u8ct8t0LGhGhbx080qksOdapjWc33en2SSSwkV5b5boWNCNC3jp5pTlhzrVMazm+70+ywksJJEodNjjGcfLJ00mwACdEAAAAAAAAAAAAAAAAAAAAAAAAGrc8880+H0sR6al1Ui/Do50S266mNVDP6trC7tX87870uH0u1S5qJ+HRz+nXPG0F/vsu7XOeV+V6l9UlxHikpToyl1KMt7uXbTtSWMJd8Y8q1r668fTX3+EtKc+ZW8r8rzvZy4hxRynRnLrjCfmvZ9srtRWEklo0seVfVud5eZzObSSWEltFdkkXX17n6pYjGKworaK7JIgLq6c3rolsvT9zD6nqIjxH7+ZaOefPmS6unN66JbL0/cieJcTVNNRaUksuT2pr1fv6IrxHiSgpKLSaWZTeqpr1frL0Xcg+EcIuOJ3CoWycYRfXOpPLjSi3jxKmPNN64jnXVLCUpFfp+ntrbusk00ikcQpwfg9xxK4VC3TUU+udWeXGlFtrxKmN5PXEc66rZSkd25c5coWNCNC3jhL6pTlhzq1Mazm+70+ySSWEkhy5y5QsaEaFvHCX1SnLDnVqY1nN93p9lhJYSSJQ6XHGM4+WVpp3AAJ0QAAAAAAAAAAAAAAAAAAAAAAAAYbu6hSp1KtWSjTpQlUlJ7RhFZbf6IzHN/jPzIqVCnZwlidx/i1MPWNvB6J66dU19moTR4vbtrMy9Vr3Tw1blmwfGOJ3FzdRfgRfjTg3tDy0KT19I640fRL+I6LxSEnqvJBYUIryxS7JEdydwn5Kyp0pLFet/5FX1jKSXTB/aKin7pvuSc6xl6TExxPtaiZ7uYajdXTm9dEtl6fuRXEeIqCkk0nFZlN6qmntp3k+0e5Lc3RdDE1inGqpNza0ptYzp3k+pYXd5NO4Rwm44ncKhbLppwfXKcsuNGLeHUqNeao8PC74wsJNrNy6W17/V/K5baIr9KnCOEXHE7hULZOMIvrlUnlxoxejqVWvNN4eI99lhKUl3XlzlyhY0I0LeOIr6pTlhzq1GtZzfd6L2WElhJIry7y7QsaEaFvHEV9UpvDnVqYw5zfeWi9lhJYSSJM6LHGM4+WZpp3AAJ0QAAAAAAAAAAAAAAAAAAAAAAAADFKsYpXAGetWjCMpzajGEXJyeijFLLb9sHBo8Wp3nEK/Eb2Sp2dvOFZ9ecKmpdNtSxvlySbWHtP1N1+LXMnh2sbWD+u7ypY7W8Wuv+Z4j7rq9Djt9ipTp0ZP/AAITdaUNY+LXa6U5POemMPpSWN5vOpV1tWbdsz4hPSJiOY9y7jT4hGpDxlUg6co+J43UlT6Ws56tsGtcZ+JNvRzG0j8xUWf8aWY0Y/bvL9ML3Nc4Lyff3dOlB5oWlPPR4qcYRTbbdOisOTy3q8Zz5joPAOR7K0cZ9Hj1lr41ZKTi/wAkfLHfff3KufT2tPP5SWvWGl2nLXFeLSjUuJOlRzlVK0XCEU8//lRWHL7vGV+JnXOXuCW9jQjQto4ivqlN6zqze85vu9PssJLCSRjd4Wu8L+eVaekFtJsmfHQ8dEL84PnCVGmvGRXxUQyvC5XYEx4iK9SIlXRfG6Ak8lSPjcmSNwB7AYI1y9VQMgKJlQAAAAAAAAAAAAACPlIwVamE23hJNtvZLu2emVMxTogchuuX7zi11Vuel0LeT6KdSvFxaoxyo9NPCk86y1wvreptvA+R7S1xJR8aqtfFq4k0/wAkfLH77+5tkqRhlRIq5ViefuknSZ8PNOozDKqz1SoGOVuSo3klWZjlcM9btSx2gHkd0yquWej5MqrMDFGuzLGqy5WpkjbAUjUZljMRtzLGgBWMzNGZbGiZY0gL4yM0JFkaRljTAyQkZYssjTMiQFQAAAAAAAAAAAAFrgi10UZABgduWO1PUAPE7Qtdoe8ARzsy35MkxgCM+THyZJYK4AjVZlysyQAHhVoXq1PWAPOrYvVBGUAWKmi5IqAAAAAAAAAAAAAAAAAAAAAAAAAAAAAAAAAAAAAAAAAAAAAAAAAAAAAAAAAAAAAAAAAAAAAAAAAAAAAAAAAAAAAAAAAAAAAAAAAP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3075097" y="-2008126"/>
            <a:ext cx="4076700" cy="40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43" name="AutoShape 24" descr="data:image/jpeg;base64,/9j/4AAQSkZJRgABAQAAAQABAAD/2wCEAAkGBhAREA4RDhAQEBAPDg8PGA8QEA8REw8QFhAWFRUXFRUXHCYeGxkvGRIUHy8iIycpLCw4FiAxOTAqNSYrLCkBCQoKDgwOGg8PGjQiHyUvLDQ1NSo0LCwqNSksLCwsKTUwKSwpLCwvKyosKSwsLzIsKSwsNTQpLCwsLiwuLCwsKv/AABEIAOEA4QMBIgACEQEDEQH/xAAcAAEAAQUBAQAAAAAAAAAAAAAABQECAwYHBAj/xAA5EAACAQMCBAQEBAQGAwEAAAAAAQIDBBEhMQUGEkETMlFhBxQicUJigeFSksHRI0ORobHwJFNjM//EABoBAQADAQEBAAAAAAAAAAAAAAADBAUGAgH/xAAoEQEAAwABBAEDAwUAAAAAAAAAAQIDEQQSITFhIkGxcfDxBRMyUaH/2gAMAwEAAhEDEQA/AO4gAAAAAAAAAAAAAAAAAAAAAAAAAAAAAAAAAAAAAAAAAAAAAAAAAAAAAAAAAAAAAAAHk4hxe3t0nc16NBPvVqQpp/bqaNJ+I3xI+V6rWykndNfXVwpRtU1nZ6Oo09E9Fu+yej2XI9avm4vq0oTq/ViWaleS7OcpP6ftr+mxX027Z4rHMrGXT209O28P4zbXCbtrijXS3dKrCpj79LZ7D544ly26ElUtq0+uDymm6dWL9YTi9/8AQ6R8M+f5XmbW7ebmnDrjVwl8xTWE8paKays7ZzlLR4+Z7xae2fEve/SaY/5Q38AFlUAAAAAAAAAAAAAAAAAAAAAAAAAAAAAA598R/iMrVStbOSd019dXRq1i1n7Oo08pdt32UrviP8RlaKVrZyTu5R+qpo42kWs5fZ1GnlRe277KWo8n8ovKurtNzb8SFOeXLqbz4lTOrk286/d67QXvMz2U9/hNWsRHdY5T5W8PF1eJuo34kKU8tqTefEqZ1c23lJ7bvXaT4rxffUnq2Ho0n99TR+brR0XGcX/hzfTh/hnjOPs0n/oVtcrUrzDov6Rthpp/bt4n8oziHEc51PLy9fSp8QsasPMruin9p1PDn+rhOX+pFXN028LdmxfDngMrq/t1hunbThdVJa4ioS6oLPq6iisd0pejK2dZ7o/2v/1vbOcoz+f+PoQAGy4gAAAAAAAAAAAAAAAAAAAAAAAAAAA0P4jfERWcZW1rJO7lHWejjaxa3fZ1Gto9t3phSv8AiJ8Q42UXb2zUrucdXo420WvNJbOeNov7vTClovKnKspy+avMycpOpGE8uU5N58SpnV666/dlLqOpin019rGWXd5lXlLlRyaubtSk2/EjCbcpSk3nxKjereddfuzc6lVRTcnhIVaqim5PCRDXV05vL0S2Xp+5iabTTz92hWnL30L7rzphrXHsQvOz/wDCreqdLH38WK/qy2pxWnRnDrkll6tvSMcbshsXPF7qNvarppRfU5Sz00oZx4lXHffEe+3q1qdL1FtcOLeZ9K81/s7xev24lCctctV72uqNuszeJTqNPooU8+aX9FvJ/q19BcscsULCgqNBfmnVljrrVMayk/8AhbLZDlnlmhYUFRt1+adSWOutUxrKT/4WyWiJcvZZRSPlX33ttaZmQAEyuAAAAAAAAAAAAAAAAAAAAAAAAGk/EL4gxsYuhbtSu5x9nG3i/wAUl/F6R/V6b3fEH4gRsYOjQcZ3k45S3jQi/wAc/f0j33em/P8AlfliVaXzd71T65eIo1MuVWTeeuee3ou/23p9R1EUjtj2nyy7vMq8rcryqy+avOqTlLxIxqZcqkm8+JUzvrqk99zdKtVRTcnhIVaqim5PCRDXV05vL0S2Xp+5ha69v6tGlOS6unN5eiWy9P3InivFY0Yvbrxt/D7v+w4rxWNGL1XXj+X3f9jXuD8HueJXKpUFr5pVJZcKMG8dc8bvfC77LRNqPDp7bW5l700ikcQcI4Rc8SuVSorLf1SqSy4UYN465++6S77LTLXeeWeWaFhQjRt1+adSWOutUxrKT/pslohyzyzQsKEaNuvzTqSx11qmNZTfr7bJaIljpscYzj5ZOmk2kABOiAAAAAAAAAAAAAAAAAAAAAAAADTPiB8QIWEPCoOM7yccqL1jQi/xz/pHv9ivxA+IELCHhUemd5UjmMXrGjF/5lT+ke+PRNnP+WOWZ1pfOXzlN1JeJGNTWVWT18Sp+X0XfTthOrvvFI4j2nzy7vMreWeV51p/N33VNzl4ijU1lVk9eupnt6Lv9t91q1VFNyeEhVqqKbk9EQ11dOb10S2Xp+5g7bdvn7tGlOS6unN66JbL0/cieK8VjRi8NdeP5fd/2HFeKxoxaTXXj+X3fv7Gv8G4Nc8SuVSoLXzTqSy4UYN+efq98Ld7aJNqLDp7bW5l700ikcQcH4Pc8SuVSoLXzTqSy4UYN465+r3wt3stE2u8ctctULChGjbr806ksddapjWU36+2yWEtCvLXLVCwoRo26/NKpLHXWqY1lN+um2yWEtESp02OMZx8snTSbSAAnRAAAAAAAAAAAAAAAAAAAAAAAABp3xA5/hYQ8Kj01LypHMYPWNGL08Sp7b4W8seibV3P/P0OH0/DpdNS8qRzCm9Y0o7eJUx+HR4W8mvRNrnnK/LE7iXz3EOqoqsvFjCprK6l/wCyp/8ALTSO0sJaRWtbbbsjiPafPPnzJyvyxOvL52/6qniy8WMKmsriT/zKi/g26Y7PC/CkpbpWrJJyk/19RXr4zKb/AF9SFurpzeuiWy9P3MHffho505Lq6c3rolsvT9yI4txaNKLSa68fy+79/YcV4qqSaTXXj+Ver9/YgOC8FueJXKo0F+adWWXChBvzz9W8PEd37JNqHDC2tuZe9NIpHEHBuDXPErlUqC1806ksuFGDfnn6vfEd37JNrvPLXLVCwoRo28dPNKpLHXWqY1lN+v8AslhLCQ5b5boWNCNC3jp5pVJYc61TGs5vu9PssJLCRKnTY4xnHyydNJtIACdEAAAAAAAAAAAAAAAAAAAAAAAAGo8/c+0+H0+in01LypHMKT1jTjt4lXH4cp4W8msLCTav5857p8Pp9MOmpd1I5hSecQWceJUxtHfC3k1hY1a5zytytO7k+IcTcqlOpLrjCp5r6f8AFL0orCSWzSSX04Uq+u3b4j+E2efPmVOVuV5XMnf8ScqsKsvEjCp5r2f8c12orTCWFLCSxFfVutxcbzm/+9kl/QrdXW85v+yXZJf0IO6unN66JbL0/cwuo6jj1+/1aOefJdXTm9dEtl6fuRPFOKKkmk114zntBer9/YcT4oqaai11Yy29oL1fv6L/AK4Hg3BrjiVwqNusJYnOrPLjRg356nrJ64jnX7KUlX6fp7a25lJppFI4hTg3BbjiVwqNBfmnVllxowb88/VvXEd39k2u8ct8t0LGhGhbx080qksOdapjWc33en2SSSwkV5b5boWNCNC3jp5pTlhzrVMazm+70+ywksJJEodNjjGcfLJ00mwACdEAAAAAAAAAAAAAAAAAAAAAAAAGrc8880+H0sR6al1Ui/Do50S266mNVDP6trC7tX87870uH0u1S5qJ+HRz+nXPG0F/vsu7XOeV+V6l9UlxHikpToyl1KMt7uXbTtSWMJd8Y8q1r668fTX3+EtKc+ZW8r8rzvZy4hxRynRnLrjCfmvZ9srtRWEklo0seVfVud5eZzObSSWEltFdkkXX17n6pYjGKworaK7JIgLq6c3rolsvT9zD6nqIjxH7+ZaOefPmS6unN66JbL0/cieJcTVNNRaUksuT2pr1fv6IrxHiSgpKLSaWZTeqpr1frL0Xcg+EcIuOJ3CoWycYRfXOpPLjSi3jxKmPNN64jnXVLCUpFfp+ntrbusk00ikcQpwfg9xxK4VC3TUU+udWeXGlFtrxKmN5PXEc66rZSkd25c5coWNCNC3jhL6pTlhzq1Mazm+70+ySSWEkhy5y5QsaEaFvHCX1SnLDnVqY1nN93p9lhJYSSJQ6XHGM4+WVpp3AAJ0QAAAAAAAAAAAAAAAAAAAAAAAAYbu6hSp1KtWSjTpQlUlJ7RhFZbf6IzHN/jPzIqVCnZwlidx/i1MPWNvB6J66dU19moTR4vbtrMy9Vr3Tw1blmwfGOJ3FzdRfgRfjTg3tDy0KT19I640fRL+I6LxSEnqvJBYUIryxS7JEdydwn5Kyp0pLFet/5FX1jKSXTB/aKin7pvuSc6xl6TExxPtaiZ7uYajdXTm9dEtl6fuRXEeIqCkk0nFZlN6qmntp3k+0e5Lc3RdDE1inGqpNza0ptYzp3k+pYXd5NO4Rwm44ncKhbLppwfXKcsuNGLeHUqNeao8PC74wsJNrNy6W17/V/K5baIr9KnCOEXHE7hULZOMIvrlUnlxoxejqVWvNN4eI99lhKUl3XlzlyhY0I0LeOIr6pTlhzq1GtZzfd6L2WElhJIry7y7QsaEaFvHEV9UpvDnVqYw5zfeWi9lhJYSSJM6LHGM4+WZpp3AAJ0QAAAAAAAAAAAAAAAAAAAAAAAADFKsYpXAGetWjCMpzajGEXJyeijFLLb9sHBo8Wp3nEK/Eb2Sp2dvOFZ9ecKmpdNtSxvlySbWHtP1N1+LXMnh2sbWD+u7ypY7W8Wuv+Z4j7rq9Djt9ipTp0ZP/AAITdaUNY+LXa6U5POemMPpSWN5vOpV1tWbdsz4hPSJiOY9y7jT4hGpDxlUg6co+J43UlT6Ws56tsGtcZ+JNvRzG0j8xUWf8aWY0Y/bvL9ML3Nc4Lyff3dOlB5oWlPPR4qcYRTbbdOisOTy3q8Zz5joPAOR7K0cZ9Hj1lr41ZKTi/wAkfLHfff3KufT2tPP5SWvWGl2nLXFeLSjUuJOlRzlVK0XCEU8//lRWHL7vGV+JnXOXuCW9jQjQto4ivqlN6zqze85vu9PssJLCSRjd4Wu8L+eVaekFtJsmfHQ8dEL84PnCVGmvGRXxUQyvC5XYEx4iK9SIlXRfG6Ak8lSPjcmSNwB7AYI1y9VQMgKJlQAAAAAAAAAAAAACPlIwVamE23hJNtvZLu2emVMxTogchuuX7zi11Vuel0LeT6KdSvFxaoxyo9NPCk86y1wvreptvA+R7S1xJR8aqtfFq4k0/wAkfLH77+5tkqRhlRIq5ViefuknSZ8PNOozDKqz1SoGOVuSo3klWZjlcM9btSx2gHkd0yquWej5MqrMDFGuzLGqy5WpkjbAUjUZljMRtzLGgBWMzNGZbGiZY0gL4yM0JFkaRljTAyQkZYssjTMiQFQAAAAAAAAAAAAFrgi10UZABgduWO1PUAPE7Qtdoe8ARzsy35MkxgCM+THyZJYK4AjVZlysyQAHhVoXq1PWAPOrYvVBGUAWKmi5IqAAAAAAAAAAAAAAAAAAAAAAAAAAAAAAAAAAAAAAAAAAAAAAAAAAAAAAAAAAAAAAAAAAAAAAAAAAAAAAAAAAAAAAAAAAAAAAAAAP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4651059" y="1361543"/>
            <a:ext cx="989246" cy="989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sz="4400" dirty="0" smtClean="0"/>
              <a:t>ע</a:t>
            </a:r>
            <a:endParaRPr lang="he-IL" sz="4400" dirty="0"/>
          </a:p>
        </p:txBody>
      </p:sp>
      <p:sp>
        <p:nvSpPr>
          <p:cNvPr id="2" name="AutoShape 6" descr="نتيجة بحث الصور عن ‪clip art צבי‬‏"/>
          <p:cNvSpPr>
            <a:spLocks noChangeAspect="1" noChangeArrowheads="1"/>
          </p:cNvSpPr>
          <p:nvPr/>
        </p:nvSpPr>
        <p:spPr bwMode="auto">
          <a:xfrm>
            <a:off x="-61913" y="-136525"/>
            <a:ext cx="304801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31" name="AutoShape 8" descr="نتيجة بحث الصور عن ‪clip art צבי‬‏"/>
          <p:cNvSpPr>
            <a:spLocks noChangeAspect="1" noChangeArrowheads="1"/>
          </p:cNvSpPr>
          <p:nvPr/>
        </p:nvSpPr>
        <p:spPr bwMode="auto">
          <a:xfrm>
            <a:off x="90487" y="15875"/>
            <a:ext cx="304801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47" name="AutoShape 10" descr="نتيجة بحث الصور عن ‪clip art צבי‬‏"/>
          <p:cNvSpPr>
            <a:spLocks noChangeAspect="1" noChangeArrowheads="1"/>
          </p:cNvSpPr>
          <p:nvPr/>
        </p:nvSpPr>
        <p:spPr bwMode="auto">
          <a:xfrm>
            <a:off x="242887" y="168275"/>
            <a:ext cx="304801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2060" name="Picture 12" descr="http://pschools.haifanet.org.il/nofim/subjects/DocLib25/%D7%A6%D7%99%D7%95%D7%A8%20-%20%D7%A6%D7%91%D7%A2%D7%99%20%D7%A4%D7%A0%D7%93%D7%94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9001" y="3484259"/>
            <a:ext cx="1012752" cy="755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AutoShape 18" descr="data:image/jpeg;base64,/9j/4AAQSkZJRgABAQAAAQABAAD/2wCEAAkGBxQTEhUUEhQWFBMXFxsYGRgXGR0eHRgYGRgbFxgaGh4bHigjGBwmHRkbIjEjJzUsMS4uHCAzODMsNygtLisBCgoKDg0OGxAQGy8mICY4LDQyODQ0LS8vLCw0LiwvLzQ0LCwsLDQsLDQsLCwsLCwsLCwsNCwsLCwsLCwsLCwsLP/AABEIAOEA4AMBEQACEQEDEQH/xAAcAAEAAQUBAQAAAAAAAAAAAAAABAIDBQYHAQj/xABAEAACAgEDAQYFAgUCBAMJAAABAgMRAAQSITEFBhNBUWEHIjJxgRRCI1JikaEzsRVygvCSwfEkNENjk6KjwtH/xAAbAQEAAgMBAQAAAAAAAAAAAAAAAwQBAgUGB//EADURAAICAQMCAggHAAEFAQAAAAABAhEDBBIhMUEFUQYTImFxkaHwFDKBscHR4fEVI0JSYiT/2gAMAwEAAhEDEQA/AO44AwBgDAGAMAYAwBgDAGAMAYAwBgDAGAMAYAwBgDAGAMAYAwBgDAGAMAYAwBgDAGAMAYAwBgDAGAYzvL2yuj00mocbtg+VR1d2IVEHuzED85htJWw3Rzfup272rqtaqDUKyLtk1C+EnhRoxNIhA3lmohbboCTlbTZ5ZrlVR7eZDiyOfPY63lomGAMAYAwBgDAGAMAYAwBgDAGAMAYAwBgDAGAMAYBrHxJ7Rl0/Z00sDmOUNCA4AJAeeNGoMCPpYjkZrN1FtGJOlZgfhX3hnnfUx6rUeLs8Ixhwgb5g+6tirY+UDp5HnItPleSG5mmOTlG2dFyckOdds/ESeGfUwfpFJiZlVlmtiSgeJijIoohlJG7jkc1lbLqoY57ZWRTyxi6ZpfaHbWq1Sxfqpy6rTiMIqDf5FtvXbdAeVXyec52fWzmnCqRWyZ5STiXO7veWbQvI0KxSJKQzo9qxKrsG2QXtFAcFW8+l5vptX6uOyS4M4s21U0df7s9uprNMuoQFFO4FWq1ZGKOLHBAKnkdRnWi01aLidqyVpe1YJDtjmikarpHVjXrQOZMkzAGAMAYAwBgDAGAMAYAwBgDAGAMAYBZn1SIQHdVLXtDMBdcmr68YBwWXWaiVnkl1Op3+LLws8qKm2VlCqqMAlBRx6jORqdXljlcYukillzTU2kbr2P8AFBI4I01UWoedVCu6IhWQjjeKcVfWqHN5ehq8UlbdFiOaLXUzHeDv1EOzZdXo3V3DLEoYEFJXcJTqeQV3bqPUDjgg5O5rbuXQk3KrOQ9ods6udGjn1c0sbsrMjbNp2uJBwE+UblHSs5stXNpqkVXmkyLJEj/WitXTcAa+15VUpR/K6Ik2uhO0OtmhUpBqJoIiOUjehxYBXqYzR/bV0PQZLHV5YqrN1mmkeeKxd5HkeR5CCzObPyqEHNegGQ5sksrTl2I5yc+pjX7ZIldGF19IUcnoTZPA4I9M3/Dr1amn8S5p/D8upcY4Vuk748qLsettqIKkix53XXp55o4KrTJ/EfBtT4eovMlT7rk2rsjvxqNPo10kMEI2hx4rMSCHdmvwwB83zc23Js+dZ0I62EYJVyVVnSia40aRxCkDGNRt6KbApTu/Z/zeWc/G5yy8Om2Vo7nLh9TuXcg7IP08msj1moi/1CrhjHuJKobZnocgF+TWd5cI6JsWZAwBgDAGAMAYAwBgDAGAMAYAwCH2t2nFpommncRxqQCxvgswVenPJIGAcU7fmi1Gv1jl01I3IEew6+C0KOqJ1AWy1gdTZPOcfxGU1kjT4/kpalyUlyYzUtKdttHa7VLgNulVRtuUFyDLQH8Rdt1yDxWmXUQzL2o8+ZrPJGfVcmGklaQsdxVbKqBXAFru6cknn+2acQpVZ7jwX0a0+o0azZ73S6U6pdvj58kLSaNUYB1Vm/a9enNV+2hz70csTzOa9nj3HJ8c8Iz6GpuW6D44VV7qMjlc86USz7aFWSaA/F8+goZso3bLWi0WTWZlhxdX59CFBFIsrSFVa+AQ1GruuV54odfL3yWWTHKCim19/E9Lm9E9ZsUYuPHvdv6GSjnDCx0/8xwR97yBxp0eRyY5Y5uE1TXD+JFif52DfXZI918q9h0+/wB8zkTpNdP5Po/olm070vq4Usiu/N88P4Vx+h5Ow3xgdQxb7DYws+g5zONPbJ9v9Rj0wy4vwkcbftWml7ufoTlfNKPmxeWTNWjFG6fBsKuo1iRhFk/Tw+GCOKDTWaHluK3nW0Tbg23zZcwO4lvs34naqCdhrgsigzRskMXKzxsQqKdxtSystn2JrnN1n/7koy4oysntNM87J7ydqanVxpFOBJI28xbFaCGEEbi/yh2oEAHcCzEdBkWDUTzZHtXsr5msMkpy46HZcuk4wBgDAGAMAYAwBgDAGAMAwffDu4NdAsRkaLbIsgIAILJdBlP1LzdWOQDfGazipxcX3MSVqjl2v7qa+EuDpvEVbJljeJUZR+4+JIrJxyQbr1PXOVLw6d+y1XvKj0zvhmqQ9qLIaG4HnqODXWmFq34JvIJ6eUOtEcsbj1IA3R/LtLLfBXk17jy/F5s4qfKfJ7vwj0o0+HTwwZ4tbVVrm6/b6hEZmDMKA+leps8WT61xQ9T18s8RVI4/jnj0vEKxwVQTv3t+/wDovnNTzpH1R+h/JWs/YgqT+LB/GbxVpx8zr+B6uOl10Mk3Uej91qjxten7GDt5BTdn8dB75osE+6pH0fVeN6LBilP1ik12TTbf6F3Tx7VAJs8kn3Js/wCTmZO2fJs+aWbLLLLrJt/Pk9miVhTC/T1HuCOQftiMmuhrjyTxyUoNpruuCO/yFVjFvI1AsSfKyzEmyABki9q3LoiTLmyZ5vJlk2/N9T0arY7pMyAqRR+kMGF9CT52MPHuipQTIttpOJMjlBFggg+Y6ZE01wzRoy3YHeSfRpqF06xiScr/AB2NtGqrW1UqmNlmBJq25By3h1MceOq5JoZVGNEHT/KOp8ySxskk2zMT1JNknKWSTnK2QSbk7Zb1HbyxL4sbSq1bQ8bPGdp5PzIQdvA46E198l08MsZ7Yyo6UfC9Zjgs04uMH3/z9rOw/CjvZJrtMyagg6mDaHYV/ERwTHJQ4BNEEDzUnzrOvCakrRqmn0N5zcyMAYAwBgDAGAMAYAwBgFnWapIkaSV1jjUWzMQFUepJ4GAcM7395ZO0JZkMqto45SqRxE7JAtMryHrITYO36RXQ1ec7V6mUXsj8ytmytOka12lqjGlgAmwKJoZTw41OVMjw4/WTUbI41oYWqsw9QBX+SL/F5s8e102kzo6fwXXajH63Hjbj+iv4W+f0LquCAQbB5B9s1aadM5hF1BZw6pXFAkmueCR0PkevvkkXGDUpHf8ACPAs+ui80Wkk+98v7/4KNGrRKFZVAvqpsWT5ihQs++ZnKOSTaZv4n6PavSweeVNd67fNLgm5EedLOiieQOfEClXZa2gjjp52bBByTI4wr2btLubSajXBSuoI+V0feOCFViD7g1VHMvGnzFqviNvdPguaCJjKZHUqAu1AavnljwTXkM1ySioKEXfmYk1tpGSoE2QCel1zWV7dURmL0+jl3OFEYVnZg12Ap6AKPP15HOWZZMdK7tL75JXKNKyufs+ZmRGCMhdSzKSPlBsgqTfNVwTmI5caTkrvy9/xMKcVbXUsa4KrzpHYiARSLJAZj8+0k8DaRx5ZvC3GMpdef8+pY0kI5MuKOTo5K/haJeVD7XSo2fuF3x/QJIFgjfTly7sp2ycCm20KcCuhrncLzpYNTsqE+v3R8t8fy6aOuccHTi66bu/8X77O7Qyh1DKbVgCCPMEWD/bOgcwrwBgDAGAMAYAwBgDANR+K2gjl7MnMihvBAnWxfzRndXP8wtD7Mc1kri0YatHMtVprCqXkMSNvERdjGGA2qdjEgUDxVeuedWszODg3/fzOas03GmyFqc1iYRhe1CNo3C03Dff8tHr7bqvLWK+3Xt9/A63g34f8bj/Efkvv06cX7r6/Xg9UADigB/YDIXbZ9hiowjS4S+VEfs8/J7bmr3G9qP2qss5PzfL9j4z4i4PV5XB2t0q+FlPiiNn3GlYhgT0ugpH34B/OYlBzS29j1vor4ngw4J4c0lGnavi7X+BpRIQFNqCCx+xsKPyOfb75iMHDmXUl9JPHMM9P+H08lLd1a7L+3+xRrdQQ6ru8NSCS5A/CgngE++S44Jxbq35HhIxtX1JfZqqoYq5k3NZbjqBt8gB5ZFlbbSaqjWdvqiWZMio0otzThVLHoASfsBebRjbpGUrIM0Ujpy9MaO2htHnt45I8uvP+M3jkhGfTj6n0HF6IYlhi9z9Z7/y35V1+v9EnskhF2VRHJ5u7/cOnB58h0zGZ73uPHeK6HPpNQ4Z+r5TXRoyKy5BRzKMRLpwFeXTuHFlmSwyt5vR6hv7j2y1GdtQyKvJ915EyfO2SLUUCuVSFd5YBtu4hAp5twLA+3n6Zs24pyyOq7979xbWu1UMTxeskoeVmV0slhkZdpU7GT048iOoIIIOV5xpqSd3yig1XKOid3fiL4OlSB4JJJ4VWNCDSSIqALI7t9BsUwAY3yAQeOmtbj2bpdfItLPHbbNm7jd6pda+oSWJE8IRkMjEg+JvO02B8wCg3/UOB5y6fN66G5KjfHPerNtyckGAMAYAwBgDAGAQO3eyI9XBJBLu2OBZU0QQQysD6hgDRsGqIIsZhpNUw1ZyDvpof0OohhM6zeKrNt8MiQUVVK2sfEZ2agoUfSc5Wfw+MY3jtsp5NMkvZMNqNPN4ohaCZZyqv4Wzc+x/pYiPdtHkbqj1rIvwWWLqrNPUTTohdq6CeCRU1ELRb0LpuK2wVtrcKTVWOvW83np5Y4ps2eNxVsxZ0S9Odv8l/L/b09untmvrH17+fcurxTVrB+H9Y9nl/F9a9xVqJGBQKu4s22rryJ6/jEIp226oopJ3Zal1wU0VbcD8y+aDi2PtyOffN1ib5vjt7zZQslZCaFuOIyy+HuKKF3sR9TC62r6e5+2b2oQ31b6Gb2qy7/wAMkivwv4iElqY04J5PJ4b/ABmvroZK3cP6f59TG9S68FueGbwnkP8ACVVJA4Z2PQf0qCa9fxm0Xj3qK5v5f2/oZTjuS6lMkTNGVJ+YrRPldda9LwpJTtdDMZbZqS7FP6ojgxuG8gBYP5HA/NZr6nyar77f1Z9Lxelmhljcp2mu1Xfwa/mi5p1NlmoE8UPIDy9zh0lSPEeM+Ky8Rz+saqK4S++5TqHL741IHy0T1+oeXI8v98yqhUmWvA/An4ipZHPaovyu381weaItEtPtZOd1Ag89TyTuHtxxiclklatMv+Kei+XDilqY5FKuWqrheXLM92TpI4V2xqFF2fc+5PJyrmySyO5M8XOTk7ZhNLLKJCZomR5WZrJWvlAAUUboKBzlucYOPsStRr7+ZNJRr2X0M1BLyqgMzM21VVSxZiCaAUEngHK8cUsjqKI1BydI2TuZ2+dHqAo/0Z5lSZGFNHK+2NZORam9isp8qPBB3XtHmnCXqZr4E+Cck9kjs2dQtjAGAMAYAwBgDAGAcz+IHeObT69BDDp0cQ2s8sW93BYhkjYMpVV43C/3jgWCa2ozvCk6siy5NnYkdkfFGA0NVE8MlU0iLvjNHj6SZB1JoqQLPJ6lj1WOa60xHNGRz/vr3h/X6szKCIUXwoQRRK7raQg8jcaoHoFHQk5W1WZSe1diLLO+Ea32ghMbAcmrA9aN1+arIMTqas0g6ZlINFpyEljQdAymzxY44vrzkEsuVXCTI3OfKbKdZAHDD6SwALAC6Buufz/fEJuLXuEXRiOz1O6Q72cF9q7q6LwSAAALN/2GWctVFVX+ks+iLvZETN4c7PztPyhaFN5XfqAcxnlGO7GkYyNK4pGcSTKbRBRTptTHqBLFTba2k+RBsWp/BzMoTw7Zm88c8W2T78mJ1dwv4cjbjQKsBzICa4UfusUQPY+dCzBesW6K+Pu/w3XtK0eRy9dwKFTTBqteL5/BB/OYcelc2GvI9gnVxuU2OefsaxKDi6Yaa4ZakbY5aiVYDoCaIvyHPIP+Mbd8Ul1R6r0Z8XwaPfjzuk6afv8A0KlYyECmVAQWLAi65AF/5Pp98wo7OX17F7x/0jw5tP6jSu93V01S8ue7/Y2/sju7rZtN+riiR4fmKqHPiuqkjcibNrA0SBusiq6gZN/09yhd8nifw7au+Srs/uhqtfUsS+EkQcKZ1ZPFckAooI3KBtNuR1oAHmttPopKMlPi6M48Dp7h3b7s6uTW6dG08sPgzxzSPIpCKImD0r/TIWraNhPUk8DJNPppwybn0/c3x4pRlbOi9/e5n61tPJHtSSOaLxT0MmnWQOydOWUgMt9PmH7jl5xTab7E7Sbs3HNjIwBgDAGAMAYAwDX+9ne2LQ+GHSSSSXdsSMCyErexLEKoG5R1skigea0yZI41ukzWUlFWzknfHvZJrm3yr4OnikJijIG+62B5CCbY21KvFMPq4Oc/Uaj1j2Q6ELlLLJY8au/qabNNIZg21/DA4AI548xu55v+wyKPq1jq1f37jtP0c18cdeq9r4rp5depLEtixz7dDfpz0OR1TpnByYp4puE1TXVPsWY5WdA3hPtYdQVNeXIuwc3cYxlW5WviYaSdWX+w4/DgVfm8+GFUb5oUOLsi/XNNQ92Rvj9DXI7lZJd8jSNTGRdkwqtbb/qY8/38vxWWZajJJ3ZI8kmybp4wihVFKOgyGTcnbNG7dso1E53ooJAIZjXU7SoAvy+q/wAYSSi5fD+Tv+jfh2DW6pwzq0ldcq+Uu3xLekg8L/TZk5v6iR0rkHg8CsxPK5/nVntdR6L+H5Yv2Wn52+Pm6Ni0O2Tw5mQeJ4Yo/wAoYAkDK2TdC8afFnyaXFxT4/ch67shDJLO9yLW8Q1wWVAOR++9oodPvkuPPLbHHHjtfub+hvHI6UVx7zA9nK/hqqRSMQOfl2LZ5PL0OvplzLt3tykl9f2smnV8sk6eYOqsOhAP98inHa2matU6Mj3Yk0sOrEmsgE+nYUwIZ/DbqJPDunXyYUT0I8wbemzRXsy/QmxTXRm795Pie0hMXZv8OJa/9pZOW45WKN1oAcDew9QF6HJs+pWPiPLN8mVR6GP0nxC7SQFN8Et8iWVPnX1G2Ioj+VfTXN3kEdf7PtLkjWo45XJI1nf7XyRiINDE3Vp4wd+30SN9yoT03EnzoA1WH4itlqPP0MPU8dOSf2R8UJUIh1GnkmZD8867VDR0CrBap5LJBUbRxY67RNj1uNwUpum/v5G8c8dqbOnaHWRzRrLEweNxasOhH/fl5ZcJy/gDAGAMAYAwDF96NbPDpZZdNF48yLax8/NyN3A5YhbO0cmqHJwDiHb3bOr1zwyzSQARFgFiiYAq9BwS7lgflHHkR7ZydRqlNOEov/SnkzKS2tGH7Y5Qn+Uq34Vgx/wDlbD+avO19Cbw7NHBqseWXRSTfwssNKALJAFXd+WaqLbpI+zyzY4R3ykkuv6EFdYF3dPEdxSXR+baqg+nABPplv1TdeSXX5tnyPxXVLW6yeeKqL6fBKv4MhoImTfuobmsKpJA4F8kDqeemQ5ZRlVHLk06ovM2aUakbVzEAbfqJCi/U+f4Fn8ZvFJ8voi5oNJLV6iGCP8A5P5ef0Ieu0TtXzbgOoahf2oVf3B65Jizxjdqj22o9Eljjelnz/8AX8UuP1TJmmYFRVgdKPUVxR9xkcrvk8HmxTxZHjmqadMaiMmitblPF9CCKIPp5H8DCa5T6MueF+IS0GpWaKvs15opSB34cKqee1iSR/L9IoHzP/rj2I8xtv7953fEfSzJqcEsWOG2+Lu+PkjORzZWcTxrRe/UZrtMUQO2GkeJljIDHiya486NGjXnk2DbGacuhvjpO2YnRiRl+WHhbWt69V4IHPt7ZYnsT5l19z7ksqvllcBkkO1EKV9TSAgL7V+8/bj3zElCHMnfw7/0YdR6ska7SRwwtJK0kpHlvKAseAKSqF+t5pjnLJNQgkv0v9zEZOUqXBR2WxEYtw562DY55oEkkgdLOZzJOXCoT6keVG8dnjYLY2sfPoOBxXkOfKzm2+KxKMl8D1Hgfgb1+NSy8Y0/1fu+Hv8AkStPOyOvzMVY7SGYnr0Is8G/9zkNb0+C/wCkfgOk02k9dp47Wmr5btPju/M6V8Ou9+l0uk1A1WojiWPUvsUn5trRxyNtQWzfOzngeudjS36mNnk8X5FZ0bsTtIamCOdUdFkG5RIAG22drEAmgwph7EXR4ywSE7AGAMAYAwDE95e8EOih8WYnk7UVRbO5BIVRYs8E8kAAckZiUlFWzDaStnz7FqiIzJPSSOzSSEkcyOxZjd1yTnEzXkytx5KM7nPjkO+RpGpi9XCiDcsabiQASoADMQASfIAnLOOUpOm3RJFt8NmW0+iWNAo+bnczH9zfzf8A89OMrTyOcr6fwiNybZTIcIFknNjJG1SH5WUWVN16/KV4vz5zeNU0+50/CNdHRauOeStK/qqPP1RPCo270YUB926f2vMeprq1X32/uj3mb0s0McW+FuXlVfN9PlZcgTaOTZJsn3Pp7ZmTvofOdXqZ6nNLNPrJ2XRmpXKlbMGCyupdi20gKDXIuyOvmOAePxmZKMas9V4N6NLXad5sk3FPpS+rLHZe5HPiEl287tWrn/xf246dDkuWUZxWzovn/wAfbOf4v4TqNFt9ZFbeia7v3+8k6rVuHRUAawxIJo0u0Up6X83n/jI4Y4uLcn5HGjFVbL/ZYKRgNwxJYjrRZixH+c0zNSm2uhidOXBTqe2ERS17q4HUAn/mIqs2hp5Slt+/kWY+H6hwWRwag+7XHzJeg1TOgLrtJ8vbyPPS+tHIskFGVRdlXJFRk1F2U6ns2N7Kjw5D+9ODfuBw32OZjmnHh8ryf3wYU2uvQwuldiokAveAXXodwFErf26H/wBbGSMd2zy6ff8AJ6jwTx5+HN4civG3+qf8/AkwhnYGiqKQeerEcgV5AevnkdKC82WvSH0hx6vF+H0/MXVt8e+kv5Mxo9CNRNDpwOdRIsbEdfD+qU2OeI1bN9JBzyLyXJ5HDG5fA+ikUAAAAACgB0AHQDO0XirAGAMAYBonxSXXukaaSOQwctM0L1KegVAAwbZ1J2WTQHS7jy79vsdTWe6vZOLamcMkZjdq3fwxubYCwIZthO3dt3eV+uczfk5hk5S6/fxNvDtNPV6qGnb6vn4dX9EWNZoy+35zx5MSQbq/Ox06jNMefZfB73Ueiun2/wD5Xsl+rv5vj9PkZDsfSyah1h08W6UqxEYZVAEYG7liB5gD1sZJDBLI3TPnmbSZMOaWKfWLp/f1I3b8EmnYwahGgmO35WqyjNRZCCVfjdypPI9c3WCcJW0R+rcXyZFIFjUIg2qOg/765QcpTe6XUr227Zie1ZHDIUs88qPPkdfar56Dj2y1hUHF7i/odJPVSePHFuXb3c9/L4iV3UFmKkDkgA9POjfJA9ufbNIuEntR6bVeiLw6WWVZLlFXVccdf8JGanjRgGR7udivrdUmmjdY9yu7OyF9qoB0UMtksyjkjqfYGzp8KyN2SY4bupG7C0EmsmiggILyk05B2rGvLSEdaqqX1YDM48G7I49kZjjuTRj+znJjBZt12QxFWLO015cVxkWdRU2omk0lKkUxTeHauCBuY7q+U7mJHI6HnzrnNJwc3cf9PoPgPjujx6WGnyS2yjfXo+W+v90VNJZDEFUX5rPF0PTqB98Rht46tnN9IvHsWrh+Gwcq+X515f2U6WQyOJKIQKQt9W3EHdXkOOPXN5pQjs7/ALHkJLaq7knXSHw3o0aIv0vi8jxr2kbYManljB92l9T0IKquKqvbIrd2fbljiobK46V7h2e1FlX6BVegPNqPQVRr3ySduKb6nyz0m0+mw63bgpccpdE/44rgyUb5C0ecaIfafZkYilkUFXVGcEMwAYAte266jnjJcWabnGD6cL9DeE5WkUxPYB9cNU6DR1X4Pdgw+AuuZjJqXDxm/ph2yFWRB/0i2Nk+w4zsYccIR9nuXYRSXB0jJjcYAwBgDAMH351jw9nauSNtsiQSFWHUHaaI9xgHzhMoVUCA2g3gUxAVV2sWIB2qN31HOTCMsjl9f3/gz4ZrJ6TVLUKN1fHxTRUs7nolH+YkFfuKNt/j8ZD6uKfL/s9ll9McKxXjxvf5Pov17/JfodH+DndaQvH2gzoIgsqhVJLs7NsfxBtAQAqeAT5eQ56uDFt5vrR43JknmyyzZHcpcv7/AGMN3w1TN2hq2mI3pJ4S2fohVQ0YFgUCH3n3Y8ng5R1zk5qPYpZ23KjBtKGFggg9COmVNrXUiog6klWD0StUQOo5sEDz87H2yRJSjt7no/RzxXHoM8vW/llSvyrp+nmWtRqVZdqEOzAgAH8En0A/75xDHJSt8Ue58T8X0uHSuW5S3JpJO7/zzJCigB7YfU+SljWxuwVYr3s6KoWrYswQKL45J88lwJOdMkw7XNbuh0L4DaZRqNYZGbx0VUCufmVSzeKCDze9FBvpQHGdLFFJPii/kxxg7h0Zf7uaReyu3ZYpAFg1EUhgc9I4xcxRT+1RsdSP6Y/bNkkpPjqaqEdm5de5zDUyOsUkunif9KkzRxyv0C0XiVubMnhlbHllWWnUpuV8ET01zp/fclwvaqfUA/3F5QkqbRTfUrzAIcn8G2H+n1Zf5fdf/Mf295l/3OH1++v9m69rjuS1YMt9QR5jqD7HImnFmjVFkaMdAzhf5Q3H+eR+CM233y0rOnj8Z12PG8Ucrr76Pqv0M73b7uajV7xpYlKRcMWYIu4jcEXqS1G/Icizzk2PTyyrc2UFjlP2my1Np5IpDFMjRSrVo/UA9CKsMpo/MCQaPPGVsuKWN1IjnBx6kkIHVlPRgVP2IrK1uLTRFdOzM9zO5Wl1QMTz6qPUIgNK8RR1Hy703Q2KNWputy8m7zsYPUZ05KPPcu4/V5OUjr/YXZEekgj08IIjjFCzZJJLMzHzYsST7nL3QnJ+AMAYAwBgEPtfs9dRBLA/0SxtG32ZStj35wDmfwn7s6jTa7Vfqo2UxQrCrEfJMHkLGRD5giNTXUXRGRYsWy/eaQjts2Ttz4Z6LUNvQPpXJsnTlVDetoysl89QAffMzxQn+ZGXCL6my9h9jxaSFIIF2xpdWSSSSWZiTySSSckXBsaH8R+2dNpdTFs0eln1bgu8kqKSioFVbIG4sbFc8AH2yLNl9XHcaTntVnMNVqGkllkYIpkkL7UFKtgWB+bP5zl5siyS3JUVZy3Oy1kRqU1m1gZgF3S9latEh7R2eLol1AdhHyyLp5RuD8fIrbCQ3IFclfPp4sKioyrku4cUXTbpmydud5dHDrdN2n2cx3yF/wBTp+FbopclL4Zgx5FozorA2CTK2l7SLUISleN/FGz/ABf7ETXaGPXaciRYkLmuj6d6Zm+6bQ32D+dZtNNrg0xSSlUujMMndj9V3dgGkBklSYzuli3e5IpVH2DcDzCjzPOKuFI23bctyOc9jQqZ4oppTHp2kVJS13Gm6m5PKehJ+myeKyuoRc/aXJnNpYVvgbV2H3eXX9pTafROy6GNmbxiQzLH9IVCbDbnDBGazsFmyOdvw0JTbKksCVSfcw/xD7CTQa14V3yAKkkRlbdSlArO3QXvV+K9MTx06jwvd1ZmOFylS4Xcx/ZZkKkyGwfpsC69TXr6ZTz7E6iV82xSqBNyAiOh/BjtZlnm0u0sjjx9wH+m4CxncfIOoWvdD68dLSSbhXkWcL4o3zvh3Ri16pvZopUPyypW4KfrXkEEH36EA+WWJwjNVJEkoqSpnK+9HY36DVCANI8TIrxvIBbG2DpuUBWK7QeBdML9Ty9bplD2orgqZ8SjyjZvhN3edhHr21BYH9RGse0fT43hi3FWP4V1R5IN8Vl7TYYwipJU2lZYxY1FWjqGWSUYAwBgDAGAMAYAwBgHBfiR2PDpdcVgZiZg+olUgfw2d/l2kCyGIkNG6oc1QyhrIRVS7lfNFdTWsokB0L4Z9z9Fq9OZtQGmmWR0dN7KkdG0AVCN1xlGtr+o+lZ1MGLHsTSLeOMas5sk6Hc60sbyOUHQBWkYoov+kgAZSzq8jpFfJ+Z0XcgNC92fNPHKv6NnTUSsEURmt7HgCRfpdR1O4EAAnLWmnk3KKfBLicrpG396/hFOJHl0XhPGSWEN7GjJ5KRk/KVu6srQoc1eXp4r5R08WoUUlJGlp2pr9Du03i6jTdSYW6ck7iocEbSSeV4OR7pw4ZMoYsnKMt8Oe/Ldmb42jM2ncqxCsA6MBtLKDw9qFsEr9PXMwypcM1y6dvmJju/Or0cuobUaSRtszlnieJ1MbnlmBI2srGz1sFuldGRJ8pmcMpQ9mSNm+FHfDT6CHVpPtQ148Z4BlKoEMK3+75VKjz3t6HN8UrRFqcdStdyN3G7vP2zrZtTrRvgDXKLIDOR/DgUg2ERSCa9F/mOI+09zMZKhHYuvcp7/AHdsdn6nam79NIoaJms7TyHiLE/MRQYXyQ3ntJynqcFe1FHOywrlHncbuq3aMj/O8enjX5pUAO6Q8KiFgVNclvTgcXxnT6a+ZoY8d8s6f8OO6U2gGoE0iP4sildgIG1F27jfIY/y2QKHJy5jx7I7UTwjtVG5ZIbGP7e7Hj1cDwTC1ccEdUb9rqfJlPIPtmGr4YPeweyk0uni08d7IkVAT1NDljXmTZPucyCfgDAGAMAYAwBgDAGAMA4/3q7oajU9tsvzrBOsbmYCwkcSBHRSbAcsOAeB4m6jzkGTD6yab6EcobnyRU+FmsOoaMyRpALK6gjfuF0q+GGUh65P7eOCb4i/Bx3Png09SrN67g9y37OactqBN4vh0BHsC7N/P1tZO+v+kZYx41jVIljFRVIidj/CvRQ6eSFgZpJI2j8aSiyKRQ8MVUZHWxyT1PStlFK6XUykkaD2h8Ou0YhYiScXVwyDcR/MVk21foCxF5Slo3/4sgeF9jC9manU6TWRtFD/AO2C0ih1ETWWk+W1UlCD1G8GgC3leMEcmOdOPUY1KLqj6O0gfYnilTJtG8oCFLV8xUEkhbugScvlgidt9iafVx+HqYllS7AYcqfVSOVPuCDgym1yjjPfH4V6iBi+iU6iA87LHix8cjmvFX0I+boKP1GCeLvEt49T2mc8cUxVgVdeGVhTKfQqeQfvkLTXUtRkpcpnhUHqL88xZtSfU+j/AIWaNI+ytLsFeJGJWPq8nzMT+TX2AHll1KjkNtu2bNqtMkilJEV0PVXAYH7g8HMmCtEAFAAAdAMAqwBgDAGAMAYAwBgDAGAMAYAwBgDAGAMAYAwC20CllYqCy2FYgWoaro9RdC/tgFzAGAMA034sdmRy9m6h2VPEjQSI5AtSjA8GrFi1rz3V55iStUb43Ukz54ykdU27s3vpr20un7N0YZZQ5VJFI3uL3xoL4RV53E/tUeW67EZ2kl1KM8Ki3KXQ+h9OWKqXAD0NwBsBq5APmLyYqlzAGAMAYAwBgDAGAMAYAwBgDAGAMAYAwBgDAGAMAYAwBgGi/GftAR9mSJ+6Z44lH/WHf/7Eb/GazdRZJiVzRwDKZ1DrfwM7ug+Jr5B6ww36A/xXH3YBB6bW9cs4o0rOfqJ7pV5HXslK4wBgDAGAMAYAwBgDAGAMAYAwBgDAGAMAYAwBgDAGAeE4BTNKqKWYhVUEkngAAWST5CsA+cPiJ3s/4jqg6X+miBWEEVuv65SDyC1CgeigdCTlbLO+EXtPi2rczWNjNSoLdiFQersdqj8kgZHFW6LE5bYtn1X2H2aum08UCfTFGqD32iiT6knkn1OXTkk7AGAMAYAwBgDAGAMAYAwBgDAGAMAYAwBgDAGAMAxPenWTw6aSbTIkkkY37HJAdF5dQR9Lbbo881xgGGPe6LU9manUQEb0gkJTcLV9jbRY6qT0b/YggaRyKUd32jVSTVmC75d5DL2MlGpdRG6SAHp4KsNQOeSN6+GT6P8AnIcudLGpR71X6/4R5MlQ3LvRE+NPenw417Pia3kUNO1m1iv5Usfucg3/AEg8fMMlyS2ouYMe+XPRHHcqnSOjfBnuqNROdZLzFp32xr/NNQbcfZAwI/qP9OWMUe5S1OS3sR1s959L+qXSCZW1DbvkUFtu1SxDlQVjNDoxB6euS2roqGYzIGAMAYAwBgDAGAMAYAwBgDAGAMAYAwBgDAGAcy+JPfmaGb9No2COm1pZKDdRuEYBHB2kEn0Ir2q6nUer9ldWdrwvwTJ4hCU1PalxdXz8LRyuPtvXSGcSaqYhg0ZUyuykP8x+XcBVNQHkCcgyaqlGu/w+Bd0vo1kyylGc1HY66XudJ+6lTRc0muMMPhyGotu1mi3K1M1tuFnepPJX+w4GVVKUsjljdN9n0fu/oq+KejGfTY5amGTd5qq493LPNb3jDeIESRlYMFWQqqoZAokYUS3zbENeq+VnJI4J7IwlJVF3xyedhoM0koy4SMRrNW8rvNM5eV2Lu58yf9gBwB0AAHlluUnJnZhBQjRaRrAI6HnNWqN07VnQO7nehl7LTTwsYUTx21MoBDm5ZG2RnyPh7SXHIBAWjyuNRqnjSxw/M/ocPVZnGbiurN/7idhxaPStrJQu8xM52DcIYQN5jTZe5uLci9zeoC5Zw4vVx55fd+b++htjhtXvM5ou+WjfTxahplhjm3bBKyqx2MUYVZuiOavJdyqyaOKcpbYpt+7n9iZ2h2/p4dMdU8qnTgA71O4NZ2jbtvcSeOMWupqotuu5M0OrWaNJUspIqutgg7WAYWDyOD0OZMF/ANH1Xf1P+Kx6GN4PCCM00juAd220SM7gC3K2OSdx6bTmL5ozS23ZvGZMDAGAMAYAwBgDAGAMAYAwDmnefuv2qXdo9XLqYbJWNZv07qD+z+GFWXqeWZfLIcscj/JKv0Isscj/ACOjTdZ2HqI6M+j1a7TYY7pdp5+bdG77fP5uPvzlKeLVLndfwKM8eqXKd/BmMHaenJ/94H/12H/75FepXmQb9T/9GMmkCs7E2hYkPZZaNVb2aI6cnyzScZzp9X9T6P6LeNaSGkjp809s7fXi+fPoURI1syo7I1Hcqk21VxXJFVyOOOuYcfZSb5Oi/SPw3BqpxeRU6dq2ty4fK9yR7quz5pUbYjLto0wouQwO0A1xVkn7DzNZxShjknJ/4cbxz0o0+aEcGndpv2nT6Lt8zH9q9nSxRB5GWPcwUKDZ5sncei0Ael5axZYTntirPPR8QWbJshwvMhauPdEXvbGWCA/zt1NH+VQDZ9aHrksHUq79fgS5tQpZFii/iSdPA8gZol3Rxi2I/wBlrqQOSPTNJSjFpSfLN8usx45xi31Mh3f7RKNtKl9PKdrfKSoY/LYNUQeAw/PrcGpwqSu6kvn9+RS8Qx45e3CS3I3HSdqT6GPU/pfAWJ13FGiLUURg1KrKvzcWSD0A5zXS61xSg022+rZR0+pVqEu76+SNQ0ekWMUvn1J5J48zkOTJKb9o+0aHQ4dJDbiXXq+rf6/aL/62WXTnTtI36fxWcR/KQGUlbFi+eSR0snjJvxE8aUV7v7OY/B9LrZTz5E025Lh+Tcfm65N97o/Ep4ZQnaEwaFzQkZVHhMFJA/hqLU1XTgkc1lvS6mWSW2RwPHPBcOjxLLib5dU+ez6fI2Tvn310knZ83gapd7KAtEqzAst7bAJBUnke+WJzW2Si+eTz2jljepxxk01ujfwtWcdKj0GcK2fXXCL6o7L8INazaI+JKGUTMsQLAlUCqNvqPn30PSq4rO3p93q1u6nzDxn1P43IsKSj7ul1z9TfMnOWMAYAwBgDAGAMAYAwBgDAGAUyRhhTAEe4vAOTd/8Aui+nk1GugRGgKiSVVpWTw0CnatBXWl3dQbJ65W1GB5HaZS1ellmaafQ1ZJc5TgcRSKxMfTI3AmTXmVeO3pmuw2teZdMuY2mu488XM7DG888XGwbx4uNg3mMm7JH/AMNvDvyq1H/KLFfbp7ZJuv8AMrPSeHelet0WL1SqUe19V+vl7mRJ+zGiUmP51ALHcaa6tvKjZs+XWs2tZJK+Pvg6/hHpitPiePUxcnbdqu7t3+pChjLHe4AP7Rd7fU/c/wDfniUkltifQcOKWSXrsySfZXde+/N/RcLvc7s+avEjKsyGjSoz/XuDClBq66e5ySGKWRKUeq+0fNfTHQuPiCnhj+ZJv421f0K27GkqzBrwnr+mkqvS/Cv89cn/AA0+u1ff6lWXj/jjht39q6Rv5+ZYlbSA7XWFWFcOqqRxxYYAjisxtzLzPNOOqj/7fUyXZHaEzOE0EmpeTio9NK5UeQ3C/DUe7cCvbJsfr3x+5YwPWN129/3Zt2q7O7wqv+rK46VHLptwFdbeJf8Ae+cs1l819ToNajs4/J/2WtBD3gDDb+qHIvxX0jJ187s167ec1Sze76mIrU93H6nRO7MvaBFa+PTLxw0Mj2fQFGSh7kMftk6LCuuTPYMjAGAMAYAwBgDAGAMA8ZQQQRYPBB8xgGq634d9nyciDwT/APIdowL/AKUIQ/kZpLHGXVEc8OOf5opms674YTqT+n1SOtcCdDuvyBeMgEe+0fnIJ6OD6cFSfh+Nu4tohH4d9ogfVpCfTfKL/wDxmsj/AAMfMj/6av8A2+hHk7i9pA8xacjzKznj/wAUQzD0XkzV+GvtL6f6afoe1fEZlCMNtjdwUajXysDTDIMmDZ3RRz4Hh6yT/cm+JkW0rbh4mNo3FQkzG0zuK1kzVxNlI97vd1f1UrxRTRxMAGWOQNyt/OUYdQv8nUcdARVrHp1mVt0z33gXpTqMWD1WRKddLdNLtzza+7Oydzu68egh2Kd8jUZZCKLsPQftQcgL5e5JJ6OPHGEdsSnq9Xl1WV5crtv6LyXuM/m5WIfaGqC0pQyEhiBQ521xz5/MPwCfLAIen7Y5ZPAkShaigN3Qmh623lfmcAvf8UPlFJuKk0QB0F0eeL8vcH0wDyTtchS3gymgxoAXSi/Xz5A8yfLAJumm3A8FSDXOAXsAYAwBgDAGAMAYAwBgDAGAMAYBbnhV1ZGFqwKkeoIoj+2Ac01PwnZf9DWfKPpWWINwBwpZGX25r8HK700H0KGTw7DJt8o0DtNH0zbNUhgccVJwpP8AS/0uPcE5Vlhmn0OTk0WaDqr+BYg1ivYjJkIqxGC556fQD1zHqpvsax0md9Isy2g7v66f/S0c2263SgRD71KQxH2ByRaaT6liHhmZ/mpGf0fw11714kumgHtvlI/FRj/J6ZItJHuy3DwuC/NJv6f2bV3e+HEOnlSeSaaeWM7kvaiK1FbCoATwSPmJyeGKEPyou4tPjxflRu2SE4wBgDAGAMAYAwBgDAGAMAYAwBgDAGAMAYAwBgDAGAUugIogEehwD1RXA4GAe4AwBgDAGAMAYAwBgDAGAMAYAwBgDAGAMAYAwBgDAGAMAYAwBgDAGAMAYAwBgDAGAMAYAwBgH//Z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19017" y="473075"/>
            <a:ext cx="3326303" cy="740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e-IL" sz="2400" dirty="0" smtClean="0"/>
              <a:t>כתבו את המלים בכתב יד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450597" y="4728458"/>
            <a:ext cx="140415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 smtClean="0"/>
              <a:t>עט</a:t>
            </a:r>
            <a:endParaRPr lang="he-IL" sz="3600" dirty="0"/>
          </a:p>
        </p:txBody>
      </p:sp>
      <p:pic>
        <p:nvPicPr>
          <p:cNvPr id="1026" name="Picture 2" descr="בחרו מה משתקף בעיניכם - ותגלו פרטים על אישיותכם - בא-במייל בחן את עצמך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0779" y="2524919"/>
            <a:ext cx="933906" cy="587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007422"/>
              </p:ext>
            </p:extLst>
          </p:nvPr>
        </p:nvGraphicFramePr>
        <p:xfrm>
          <a:off x="1115616" y="1184558"/>
          <a:ext cx="2070585" cy="532859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070585"/>
              </a:tblGrid>
              <a:tr h="1065718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1065718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1065718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1065718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1065718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2" name="Picture 2" descr="http://www.ronbi.co.il/images/itempics/9927_large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6701" y="4553361"/>
            <a:ext cx="848276" cy="848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http://bestclipartblog.com/clipart-pics/pencil-clip-art-6.gi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2950" y="5693834"/>
            <a:ext cx="669563" cy="704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4357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23628" y="1106743"/>
            <a:ext cx="6588732" cy="33239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000" dirty="0"/>
              <a:t>כתבו במחברת את האות </a:t>
            </a:r>
            <a:r>
              <a:rPr lang="he-IL" sz="3000" dirty="0"/>
              <a:t>ע בכתב </a:t>
            </a:r>
            <a:r>
              <a:rPr lang="he-IL" sz="3000" dirty="0"/>
              <a:t>יד ברור ומסודר ( בין השורות) </a:t>
            </a:r>
            <a:r>
              <a:rPr lang="ar-JO" sz="3000" dirty="0"/>
              <a:t>اكتبوا بالدفتر الحرف </a:t>
            </a:r>
            <a:r>
              <a:rPr lang="ar-JO" sz="3000" dirty="0"/>
              <a:t>عاين بخط </a:t>
            </a:r>
            <a:r>
              <a:rPr lang="ar-JO" sz="3000" dirty="0"/>
              <a:t>مرتب بين الاسطر ( بخط اليد والطبع) </a:t>
            </a:r>
            <a:endParaRPr lang="he-IL" sz="3000" dirty="0"/>
          </a:p>
          <a:p>
            <a:endParaRPr lang="he-IL" sz="3000" dirty="0"/>
          </a:p>
          <a:p>
            <a:r>
              <a:rPr lang="he-IL" sz="4500" dirty="0">
                <a:solidFill>
                  <a:srgbClr val="0070C0"/>
                </a:solidFill>
              </a:rPr>
              <a:t>ע</a:t>
            </a:r>
            <a:r>
              <a:rPr lang="he-IL" sz="4500" dirty="0">
                <a:solidFill>
                  <a:srgbClr val="0070C0"/>
                </a:solidFill>
              </a:rPr>
              <a:t>	</a:t>
            </a:r>
            <a:r>
              <a:rPr lang="he-IL" sz="4500" dirty="0">
                <a:solidFill>
                  <a:srgbClr val="0070C0"/>
                </a:solidFill>
              </a:rPr>
              <a:t>ע</a:t>
            </a:r>
            <a:r>
              <a:rPr lang="he-IL" sz="4500" dirty="0">
                <a:solidFill>
                  <a:srgbClr val="0070C0"/>
                </a:solidFill>
              </a:rPr>
              <a:t>		</a:t>
            </a:r>
            <a:r>
              <a:rPr lang="he-IL" sz="4500" dirty="0">
                <a:solidFill>
                  <a:srgbClr val="0070C0"/>
                </a:solidFill>
              </a:rPr>
              <a:t>ע</a:t>
            </a:r>
            <a:r>
              <a:rPr lang="he-IL" sz="4500" dirty="0">
                <a:solidFill>
                  <a:srgbClr val="0070C0"/>
                </a:solidFill>
              </a:rPr>
              <a:t>	  </a:t>
            </a:r>
            <a:r>
              <a:rPr lang="he-IL" sz="4500" dirty="0">
                <a:solidFill>
                  <a:srgbClr val="0070C0"/>
                </a:solidFill>
              </a:rPr>
              <a:t>ע   </a:t>
            </a:r>
            <a:r>
              <a:rPr lang="he-IL" sz="4500" dirty="0" err="1">
                <a:solidFill>
                  <a:srgbClr val="0070C0"/>
                </a:solidFill>
              </a:rPr>
              <a:t>ע</a:t>
            </a:r>
            <a:r>
              <a:rPr lang="he-IL" sz="4500" dirty="0">
                <a:solidFill>
                  <a:srgbClr val="0070C0"/>
                </a:solidFill>
              </a:rPr>
              <a:t>		</a:t>
            </a:r>
          </a:p>
          <a:p>
            <a:endParaRPr lang="he-IL" sz="4500" dirty="0"/>
          </a:p>
        </p:txBody>
      </p:sp>
    </p:spTree>
    <p:extLst>
      <p:ext uri="{BB962C8B-B14F-4D97-AF65-F5344CB8AC3E}">
        <p14:creationId xmlns:p14="http://schemas.microsoft.com/office/powerpoint/2010/main" val="141062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1277634" y="1021052"/>
            <a:ext cx="6588732" cy="448249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sz="1350"/>
          </a:p>
        </p:txBody>
      </p:sp>
      <p:sp>
        <p:nvSpPr>
          <p:cNvPr id="6" name="TextBox 5"/>
          <p:cNvSpPr txBox="1"/>
          <p:nvPr/>
        </p:nvSpPr>
        <p:spPr>
          <a:xfrm>
            <a:off x="1449895" y="1525751"/>
            <a:ext cx="6264696" cy="84023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500" dirty="0"/>
              <a:t>1) הקיפו אות </a:t>
            </a:r>
            <a:r>
              <a:rPr lang="he-IL" sz="1500" b="1" dirty="0"/>
              <a:t>ע</a:t>
            </a:r>
            <a:r>
              <a:rPr lang="he-IL" sz="1500" dirty="0"/>
              <a:t>:</a:t>
            </a:r>
            <a:r>
              <a:rPr lang="ar-SA" sz="1500" dirty="0"/>
              <a:t>حوط </a:t>
            </a:r>
            <a:endParaRPr lang="he-IL" sz="1500" dirty="0"/>
          </a:p>
          <a:p>
            <a:endParaRPr lang="he-IL" sz="1500" dirty="0"/>
          </a:p>
          <a:p>
            <a:r>
              <a:rPr lang="he-IL" sz="1500" dirty="0"/>
              <a:t>ס- </a:t>
            </a:r>
            <a:r>
              <a:rPr lang="he-IL" sz="1500" dirty="0"/>
              <a:t>א, </a:t>
            </a:r>
            <a:r>
              <a:rPr lang="he-IL" sz="1500" dirty="0"/>
              <a:t>ע, </a:t>
            </a:r>
            <a:r>
              <a:rPr lang="he-IL" sz="1500" dirty="0"/>
              <a:t>ת, ב, ג, </a:t>
            </a:r>
            <a:r>
              <a:rPr lang="he-IL" sz="1500" dirty="0"/>
              <a:t>ע, </a:t>
            </a:r>
            <a:r>
              <a:rPr lang="he-IL" sz="1500" dirty="0"/>
              <a:t>ד, </a:t>
            </a:r>
            <a:r>
              <a:rPr lang="he-IL" sz="1500" dirty="0"/>
              <a:t>ע, </a:t>
            </a:r>
            <a:r>
              <a:rPr lang="he-IL" sz="1500" dirty="0"/>
              <a:t>ה, </a:t>
            </a:r>
            <a:r>
              <a:rPr lang="he-IL" sz="1500" dirty="0"/>
              <a:t>ע,  </a:t>
            </a:r>
            <a:r>
              <a:rPr lang="he-IL" sz="1500" dirty="0"/>
              <a:t>נ, </a:t>
            </a:r>
            <a:r>
              <a:rPr lang="he-IL" sz="1500" dirty="0"/>
              <a:t>ע, </a:t>
            </a:r>
            <a:r>
              <a:rPr lang="he-IL" sz="1500" dirty="0"/>
              <a:t>י, נ, מ, </a:t>
            </a:r>
            <a:r>
              <a:rPr lang="he-IL" sz="1500" dirty="0"/>
              <a:t>ע, </a:t>
            </a:r>
            <a:r>
              <a:rPr lang="he-IL" sz="1500" dirty="0"/>
              <a:t>ם, ב, </a:t>
            </a:r>
            <a:r>
              <a:rPr lang="he-IL" sz="1500" dirty="0"/>
              <a:t>ע, ט, </a:t>
            </a:r>
            <a:r>
              <a:rPr lang="he-IL" sz="1500" dirty="0"/>
              <a:t>ר, </a:t>
            </a:r>
            <a:r>
              <a:rPr lang="he-IL" sz="1500" dirty="0"/>
              <a:t>ע, </a:t>
            </a:r>
            <a:r>
              <a:rPr lang="he-IL" sz="1500" dirty="0"/>
              <a:t>שׁ, </a:t>
            </a:r>
            <a:r>
              <a:rPr lang="he-IL" sz="1500" dirty="0"/>
              <a:t>ע, </a:t>
            </a:r>
            <a:r>
              <a:rPr lang="he-IL" sz="1500" dirty="0"/>
              <a:t>ב. </a:t>
            </a:r>
          </a:p>
          <a:p>
            <a:endParaRPr lang="he-IL" sz="1500" dirty="0"/>
          </a:p>
          <a:p>
            <a:r>
              <a:rPr lang="he-IL" sz="1500" dirty="0"/>
              <a:t>2) מתחו קו מתחת לאות : </a:t>
            </a:r>
            <a:r>
              <a:rPr lang="he-IL" sz="1500" dirty="0"/>
              <a:t>ע </a:t>
            </a:r>
            <a:r>
              <a:rPr lang="ar-SA" sz="1500" dirty="0"/>
              <a:t>مد خط تحت الحرف</a:t>
            </a:r>
          </a:p>
          <a:p>
            <a:endParaRPr lang="ar-SA" sz="1500" dirty="0">
              <a:solidFill>
                <a:srgbClr val="0070C0"/>
              </a:solidFill>
            </a:endParaRPr>
          </a:p>
          <a:p>
            <a:r>
              <a:rPr lang="he-IL" dirty="0"/>
              <a:t>עט , עפרון, צבעים , עין , מדעים.</a:t>
            </a:r>
            <a:endParaRPr lang="he-IL" dirty="0"/>
          </a:p>
          <a:p>
            <a:endParaRPr lang="he-IL" dirty="0"/>
          </a:p>
          <a:p>
            <a:r>
              <a:rPr lang="he-IL" dirty="0"/>
              <a:t>3) צבעו אות </a:t>
            </a:r>
            <a:r>
              <a:rPr lang="he-IL" dirty="0"/>
              <a:t>ע: </a:t>
            </a:r>
            <a:r>
              <a:rPr lang="ar-SA" dirty="0"/>
              <a:t>لونوا</a:t>
            </a:r>
          </a:p>
          <a:p>
            <a:endParaRPr lang="ar-SA" dirty="0"/>
          </a:p>
          <a:p>
            <a:r>
              <a:rPr lang="he-IL" sz="72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ע  </a:t>
            </a:r>
            <a:r>
              <a:rPr lang="he-IL" sz="7200" b="1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ע</a:t>
            </a:r>
            <a:r>
              <a:rPr lang="he-IL" sz="72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   </a:t>
            </a:r>
            <a:r>
              <a:rPr lang="he-IL" sz="7200" b="1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ע</a:t>
            </a:r>
            <a:r>
              <a:rPr lang="he-IL" sz="72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   </a:t>
            </a:r>
            <a:r>
              <a:rPr lang="he-IL" sz="7200" b="1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ע</a:t>
            </a:r>
            <a:r>
              <a:rPr lang="he-IL" sz="72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   </a:t>
            </a:r>
            <a:r>
              <a:rPr lang="he-IL" sz="7200" b="1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ע</a:t>
            </a:r>
            <a:r>
              <a:rPr lang="he-IL" sz="72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  </a:t>
            </a:r>
            <a:r>
              <a:rPr lang="he-IL" sz="7200" b="1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ע</a:t>
            </a:r>
            <a:endParaRPr lang="he-IL" sz="7200" b="1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sz="7200" b="1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sz="7200" b="1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sz="7200" b="1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sz="7200" b="1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9527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עבודה נעימה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098" name="Picture 2" descr="נעם למועצת התלמידים by noamflores26122 on emaz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681" y="1600200"/>
            <a:ext cx="8363272" cy="5081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775667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156</Words>
  <Application>Microsoft Office PowerPoint</Application>
  <PresentationFormat>‫הצגה על המסך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2" baseType="lpstr">
      <vt:lpstr>Arial</vt:lpstr>
      <vt:lpstr>Calibri</vt:lpstr>
      <vt:lpstr>David</vt:lpstr>
      <vt:lpstr>Times New Roman</vt:lpstr>
      <vt:lpstr>ערכת נושא Office</vt:lpstr>
      <vt:lpstr>בוקר טוב תלמידים</vt:lpstr>
      <vt:lpstr>בואו נחזור על האותיות </vt:lpstr>
      <vt:lpstr>היום אנחנו נלמד את האות عاين (ع)</vt:lpstr>
      <vt:lpstr>מצגת של PowerPoint</vt:lpstr>
      <vt:lpstr>מצגת של PowerPoint</vt:lpstr>
      <vt:lpstr>מצגת של PowerPoint</vt:lpstr>
      <vt:lpstr>עבודה נעימה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כרימה</dc:creator>
  <cp:lastModifiedBy>soha ahmad</cp:lastModifiedBy>
  <cp:revision>7</cp:revision>
  <dcterms:created xsi:type="dcterms:W3CDTF">2017-11-12T04:32:25Z</dcterms:created>
  <dcterms:modified xsi:type="dcterms:W3CDTF">2021-01-24T22:25:53Z</dcterms:modified>
</cp:coreProperties>
</file>