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6" r:id="rId3"/>
    <p:sldId id="257" r:id="rId4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327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882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942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3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872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234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19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868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948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115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292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97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FE267-14FC-4A0E-AFCA-277A93431C97}" type="datetimeFigureOut">
              <a:rPr lang="he-IL" smtClean="0"/>
              <a:t>י"ח/כסלו/תש"פ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E59FD-54FD-4DC7-B3F1-2CA033B36A9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940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20688" y="3203848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مهمة تقييم بديل في الدين الاسلامي</a:t>
            </a:r>
            <a:br>
              <a:rPr lang="ar-SA" dirty="0" smtClean="0"/>
            </a:br>
            <a:r>
              <a:rPr lang="ar-SA" dirty="0" smtClean="0"/>
              <a:t>للصفوف السادسة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7870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96254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38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04095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40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‫הצגה על המסך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مهمة تقييم بديل في الدين الاسلامي للصفوف السادسة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مهمة تقييم بديل في الدين الاسلامي للصفوف السادسة</dc:title>
  <dc:creator>User</dc:creator>
  <cp:lastModifiedBy>User</cp:lastModifiedBy>
  <cp:revision>1</cp:revision>
  <dcterms:created xsi:type="dcterms:W3CDTF">2019-12-16T10:10:54Z</dcterms:created>
  <dcterms:modified xsi:type="dcterms:W3CDTF">2019-12-16T10:20:17Z</dcterms:modified>
</cp:coreProperties>
</file>