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3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2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93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6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059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356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23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014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11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22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74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خدوشة 2"/>
          <p:cNvSpPr/>
          <p:nvPr/>
        </p:nvSpPr>
        <p:spPr>
          <a:xfrm>
            <a:off x="683568" y="1916832"/>
            <a:ext cx="7920880" cy="4248472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JO" u="sng" dirty="0" smtClean="0"/>
          </a:p>
          <a:p>
            <a:r>
              <a:rPr lang="ar-AE" sz="3600" u="sng" dirty="0" smtClean="0"/>
              <a:t>مهمة بيتية في التربية الإسلامية </a:t>
            </a:r>
            <a:r>
              <a:rPr lang="ar-AE" sz="3600" u="sng" smtClean="0"/>
              <a:t>للصف </a:t>
            </a:r>
            <a:r>
              <a:rPr lang="ar-AE" sz="3600" u="sng" smtClean="0"/>
              <a:t>السادس: </a:t>
            </a:r>
            <a:endParaRPr lang="ar-JO" sz="3600" u="sng" dirty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r>
              <a:rPr lang="ar-AE" sz="2400" b="1" u="sng" dirty="0" smtClean="0"/>
              <a:t>اختر الإجابات الصحيحة :- </a:t>
            </a:r>
            <a:endParaRPr lang="ar-JO" sz="2400" b="1" u="sng" dirty="0"/>
          </a:p>
          <a:p>
            <a:r>
              <a:rPr lang="ar-JO" dirty="0" smtClean="0"/>
              <a:t>    </a:t>
            </a:r>
            <a:endParaRPr lang="ar-AE" dirty="0" smtClean="0"/>
          </a:p>
          <a:p>
            <a:r>
              <a:rPr lang="ar-JO" dirty="0" smtClean="0"/>
              <a:t> </a:t>
            </a:r>
            <a:r>
              <a:rPr lang="ar-JO" u="sng" dirty="0" smtClean="0"/>
              <a:t>من اركان الصيام </a:t>
            </a:r>
            <a:r>
              <a:rPr lang="ar-JO" dirty="0" smtClean="0"/>
              <a:t>: </a:t>
            </a:r>
          </a:p>
          <a:p>
            <a:endParaRPr lang="ar-JO" u="sng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النية, معناها القصد في الصيام.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الصلوات الخمس.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 غير  مهمة للصيام.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الصيام فرض من فرائض الاسلام.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الامساك, عن المفطرات من الطعام والشراب من طلوع الشمس حتى غروبها.</a:t>
            </a:r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66982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52</Words>
  <Application>Microsoft Office PowerPoint</Application>
  <PresentationFormat>‫הצגה על המסך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نسق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10</cp:revision>
  <dcterms:created xsi:type="dcterms:W3CDTF">2018-06-06T05:28:31Z</dcterms:created>
  <dcterms:modified xsi:type="dcterms:W3CDTF">2020-04-26T12:15:45Z</dcterms:modified>
</cp:coreProperties>
</file>