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98" d="100"/>
          <a:sy n="98" d="100"/>
        </p:scale>
        <p:origin x="-35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B3F6E-2FF8-4C8A-91B3-95CBA0144F72}" type="datetimeFigureOut">
              <a:rPr lang="he-IL" smtClean="0"/>
              <a:t>ד'/ניסן/תש"פ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EBE77-13E6-46A6-A69A-5C79C6D65BA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64549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B3F6E-2FF8-4C8A-91B3-95CBA0144F72}" type="datetimeFigureOut">
              <a:rPr lang="he-IL" smtClean="0"/>
              <a:t>ד'/ניסן/תש"פ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EBE77-13E6-46A6-A69A-5C79C6D65BA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20550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B3F6E-2FF8-4C8A-91B3-95CBA0144F72}" type="datetimeFigureOut">
              <a:rPr lang="he-IL" smtClean="0"/>
              <a:t>ד'/ניסן/תש"פ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EBE77-13E6-46A6-A69A-5C79C6D65BA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88222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B3F6E-2FF8-4C8A-91B3-95CBA0144F72}" type="datetimeFigureOut">
              <a:rPr lang="he-IL" smtClean="0"/>
              <a:t>ד'/ניסן/תש"פ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EBE77-13E6-46A6-A69A-5C79C6D65BA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8545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B3F6E-2FF8-4C8A-91B3-95CBA0144F72}" type="datetimeFigureOut">
              <a:rPr lang="he-IL" smtClean="0"/>
              <a:t>ד'/ניסן/תש"פ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EBE77-13E6-46A6-A69A-5C79C6D65BA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5726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B3F6E-2FF8-4C8A-91B3-95CBA0144F72}" type="datetimeFigureOut">
              <a:rPr lang="he-IL" smtClean="0"/>
              <a:t>ד'/ניסן/תש"פ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EBE77-13E6-46A6-A69A-5C79C6D65BA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17060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B3F6E-2FF8-4C8A-91B3-95CBA0144F72}" type="datetimeFigureOut">
              <a:rPr lang="he-IL" smtClean="0"/>
              <a:t>ד'/ניסן/תש"פ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EBE77-13E6-46A6-A69A-5C79C6D65BA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24566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B3F6E-2FF8-4C8A-91B3-95CBA0144F72}" type="datetimeFigureOut">
              <a:rPr lang="he-IL" smtClean="0"/>
              <a:t>ד'/ניסן/תש"פ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EBE77-13E6-46A6-A69A-5C79C6D65BA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31212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B3F6E-2FF8-4C8A-91B3-95CBA0144F72}" type="datetimeFigureOut">
              <a:rPr lang="he-IL" smtClean="0"/>
              <a:t>ד'/ניסן/תש"פ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EBE77-13E6-46A6-A69A-5C79C6D65BA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58397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B3F6E-2FF8-4C8A-91B3-95CBA0144F72}" type="datetimeFigureOut">
              <a:rPr lang="he-IL" smtClean="0"/>
              <a:t>ד'/ניסן/תש"פ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EBE77-13E6-46A6-A69A-5C79C6D65BA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18634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B3F6E-2FF8-4C8A-91B3-95CBA0144F72}" type="datetimeFigureOut">
              <a:rPr lang="he-IL" smtClean="0"/>
              <a:t>ד'/ניסן/תש"פ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EBE77-13E6-46A6-A69A-5C79C6D65BA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09930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7B3F6E-2FF8-4C8A-91B3-95CBA0144F72}" type="datetimeFigureOut">
              <a:rPr lang="he-IL" smtClean="0"/>
              <a:t>ד'/ניסן/תש"פ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1EBE77-13E6-46A6-A69A-5C79C6D65BA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91464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תמונה 1" descr="תמונה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57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תמונה 2" descr="תמונה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0"/>
            <a:ext cx="457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6313" y="2000250"/>
            <a:ext cx="4162425" cy="435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2071688"/>
            <a:ext cx="4143375" cy="4357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2" name="מלבן 5"/>
          <p:cNvSpPr>
            <a:spLocks noChangeArrowheads="1"/>
          </p:cNvSpPr>
          <p:nvPr/>
        </p:nvSpPr>
        <p:spPr bwMode="auto">
          <a:xfrm>
            <a:off x="5503863" y="142875"/>
            <a:ext cx="28098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ar-AE" b="1">
                <a:latin typeface="Calibri" pitchFamily="34" charset="0"/>
              </a:rPr>
              <a:t>حول الكسور التالية إلى عدد مخلوط</a:t>
            </a:r>
            <a:endParaRPr lang="he-IL" b="1">
              <a:latin typeface="Calibri" pitchFamily="34" charset="0"/>
            </a:endParaRPr>
          </a:p>
        </p:txBody>
      </p:sp>
      <p:sp>
        <p:nvSpPr>
          <p:cNvPr id="4103" name="מלבן 6"/>
          <p:cNvSpPr>
            <a:spLocks noChangeArrowheads="1"/>
          </p:cNvSpPr>
          <p:nvPr/>
        </p:nvSpPr>
        <p:spPr bwMode="auto">
          <a:xfrm>
            <a:off x="1074738" y="214313"/>
            <a:ext cx="28098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ar-AE" b="1">
                <a:latin typeface="Calibri" pitchFamily="34" charset="0"/>
              </a:rPr>
              <a:t>حول الكسور التالية إلى عدد مخلوط</a:t>
            </a:r>
          </a:p>
          <a:p>
            <a:endParaRPr lang="he-IL" b="1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3399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תמונה 1" descr="תמונה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57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תמונה 2" descr="תמונה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0"/>
            <a:ext cx="457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2" name="מלבן 5"/>
          <p:cNvSpPr>
            <a:spLocks noChangeArrowheads="1"/>
          </p:cNvSpPr>
          <p:nvPr/>
        </p:nvSpPr>
        <p:spPr bwMode="auto">
          <a:xfrm>
            <a:off x="5936164" y="142875"/>
            <a:ext cx="237757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ar-AE" b="1" dirty="0" smtClean="0">
                <a:latin typeface="Calibri" pitchFamily="34" charset="0"/>
              </a:rPr>
              <a:t>اكتب الكسور التالية بالكلمات:</a:t>
            </a:r>
            <a:endParaRPr lang="he-IL" b="1" dirty="0">
              <a:latin typeface="Calibri" pitchFamily="34" charset="0"/>
            </a:endParaRPr>
          </a:p>
        </p:txBody>
      </p:sp>
      <p:sp>
        <p:nvSpPr>
          <p:cNvPr id="4103" name="מלבן 6"/>
          <p:cNvSpPr>
            <a:spLocks noChangeArrowheads="1"/>
          </p:cNvSpPr>
          <p:nvPr/>
        </p:nvSpPr>
        <p:spPr bwMode="auto">
          <a:xfrm>
            <a:off x="1657721" y="214313"/>
            <a:ext cx="222689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ar-AE" b="1" dirty="0" smtClean="0">
                <a:latin typeface="Calibri" pitchFamily="34" charset="0"/>
              </a:rPr>
              <a:t>اكتب الكسور التالية </a:t>
            </a:r>
            <a:r>
              <a:rPr lang="ar-AE" b="1" dirty="0" err="1" smtClean="0">
                <a:latin typeface="Calibri" pitchFamily="34" charset="0"/>
              </a:rPr>
              <a:t>بالارقام</a:t>
            </a:r>
            <a:endParaRPr lang="he-IL" b="1" dirty="0">
              <a:latin typeface="Calibri" pitchFamily="34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750" y="2071688"/>
            <a:ext cx="4071938" cy="428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95536" y="2636912"/>
            <a:ext cx="3888432" cy="313932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dirty="0" smtClean="0"/>
              <a:t>ثلاثة انصاف  ________</a:t>
            </a:r>
          </a:p>
          <a:p>
            <a:endParaRPr lang="ar-AE" dirty="0"/>
          </a:p>
          <a:p>
            <a:endParaRPr lang="ar-AE" dirty="0" smtClean="0"/>
          </a:p>
          <a:p>
            <a:endParaRPr lang="ar-AE" dirty="0" smtClean="0"/>
          </a:p>
          <a:p>
            <a:r>
              <a:rPr lang="ar-AE" dirty="0" smtClean="0"/>
              <a:t>اثنان صحيح وخمسان ______</a:t>
            </a:r>
          </a:p>
          <a:p>
            <a:endParaRPr lang="ar-AE" dirty="0"/>
          </a:p>
          <a:p>
            <a:endParaRPr lang="ar-AE" dirty="0" smtClean="0"/>
          </a:p>
          <a:p>
            <a:r>
              <a:rPr lang="ar-AE" dirty="0" smtClean="0"/>
              <a:t>اربعة اثمان _______</a:t>
            </a:r>
          </a:p>
          <a:p>
            <a:endParaRPr lang="ar-AE" dirty="0"/>
          </a:p>
          <a:p>
            <a:endParaRPr lang="ar-AE" dirty="0" smtClean="0"/>
          </a:p>
          <a:p>
            <a:r>
              <a:rPr lang="ar-AE" dirty="0" smtClean="0"/>
              <a:t>واحد صحيح وربعان ______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400741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35</Words>
  <Application>Microsoft Office PowerPoint</Application>
  <PresentationFormat>‫הצגה על המסך (4:3)</PresentationFormat>
  <Paragraphs>15</Paragraphs>
  <Slides>2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3" baseType="lpstr">
      <vt:lpstr>ערכת נושא Office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User7</dc:creator>
  <cp:lastModifiedBy>User7</cp:lastModifiedBy>
  <cp:revision>1</cp:revision>
  <dcterms:created xsi:type="dcterms:W3CDTF">2020-03-29T16:34:24Z</dcterms:created>
  <dcterms:modified xsi:type="dcterms:W3CDTF">2020-03-29T16:39:03Z</dcterms:modified>
</cp:coreProperties>
</file>