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9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8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5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1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4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3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7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8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6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8CF0D-EFF4-4CFB-AD78-BC0043B4729A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9F444-2790-4BF3-AA17-9B53E577A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4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תוצאת תמונה עבור מיקי מאו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6364"/>
            <a:ext cx="238125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3020291" y="252846"/>
            <a:ext cx="5943600" cy="65116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03" y="565804"/>
            <a:ext cx="57435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4"/>
          <p:cNvSpPr/>
          <p:nvPr/>
        </p:nvSpPr>
        <p:spPr>
          <a:xfrm>
            <a:off x="5369963" y="334972"/>
            <a:ext cx="12442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03" y="4423429"/>
            <a:ext cx="5642697" cy="22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83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תוצאת תמונה עבור מיקי מאו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6364"/>
            <a:ext cx="238125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3020291" y="252846"/>
            <a:ext cx="5943600" cy="65116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369963" y="334972"/>
            <a:ext cx="12442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  <a:endParaRPr lang="he-IL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7239000" y="771390"/>
            <a:ext cx="150393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اكمل الجدول:</a:t>
            </a:r>
          </a:p>
          <a:p>
            <a:pPr algn="ctr"/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28737"/>
              </p:ext>
            </p:extLst>
          </p:nvPr>
        </p:nvGraphicFramePr>
        <p:xfrm>
          <a:off x="3429000" y="1371600"/>
          <a:ext cx="5159828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9957"/>
                <a:gridCol w="1289957"/>
                <a:gridCol w="1289957"/>
                <a:gridCol w="1289957"/>
              </a:tblGrid>
              <a:tr h="400050">
                <a:tc>
                  <a:txBody>
                    <a:bodyPr/>
                    <a:lstStyle/>
                    <a:p>
                      <a:r>
                        <a:rPr lang="ar-SA" dirty="0" smtClean="0"/>
                        <a:t>عدد الرؤوس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عدد الاضلاع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عدد الوجوه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اسم المنشور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منشور ثلاثي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منشور رباعي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منشور خماسي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منشور سداسي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منشور سباعي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منشور ثماني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منشور تساعي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75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619912" y="381000"/>
            <a:ext cx="5904180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عدد الوجوه في المنشور:</a:t>
            </a:r>
          </a:p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N+2</a:t>
            </a:r>
          </a:p>
          <a:p>
            <a:pPr algn="ctr"/>
            <a:r>
              <a:rPr lang="ar-SA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عدد الاضلاع في المنشور</a:t>
            </a:r>
          </a:p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N*3</a:t>
            </a:r>
            <a:endParaRPr lang="ar-SA" sz="5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عدد الرؤوس في المنشور</a:t>
            </a:r>
          </a:p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N*2</a:t>
            </a:r>
          </a:p>
          <a:p>
            <a:pPr algn="ctr"/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518830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45</Words>
  <Application>Microsoft Office PowerPoint</Application>
  <PresentationFormat>‫הצגה על המסך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maria</dc:creator>
  <cp:lastModifiedBy>maria</cp:lastModifiedBy>
  <cp:revision>2</cp:revision>
  <dcterms:created xsi:type="dcterms:W3CDTF">2017-11-17T16:35:53Z</dcterms:created>
  <dcterms:modified xsi:type="dcterms:W3CDTF">2017-11-17T16:45:34Z</dcterms:modified>
</cp:coreProperties>
</file>