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623E-AA7F-4D9D-818A-317D9B82DE5D}" type="datetimeFigureOut">
              <a:rPr lang="he-IL" smtClean="0"/>
              <a:t>י"ז/תשרי/תשפ"ד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A76C-1A14-4F7F-A119-1E8B89F101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4842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623E-AA7F-4D9D-818A-317D9B82DE5D}" type="datetimeFigureOut">
              <a:rPr lang="he-IL" smtClean="0"/>
              <a:t>י"ז/תשרי/תשפ"ד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A76C-1A14-4F7F-A119-1E8B89F101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0049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623E-AA7F-4D9D-818A-317D9B82DE5D}" type="datetimeFigureOut">
              <a:rPr lang="he-IL" smtClean="0"/>
              <a:t>י"ז/תשרי/תשפ"ד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A76C-1A14-4F7F-A119-1E8B89F101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2716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623E-AA7F-4D9D-818A-317D9B82DE5D}" type="datetimeFigureOut">
              <a:rPr lang="he-IL" smtClean="0"/>
              <a:t>י"ז/תשרי/תשפ"ד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A76C-1A14-4F7F-A119-1E8B89F101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9829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623E-AA7F-4D9D-818A-317D9B82DE5D}" type="datetimeFigureOut">
              <a:rPr lang="he-IL" smtClean="0"/>
              <a:t>י"ז/תשרי/תשפ"ד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A76C-1A14-4F7F-A119-1E8B89F101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940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623E-AA7F-4D9D-818A-317D9B82DE5D}" type="datetimeFigureOut">
              <a:rPr lang="he-IL" smtClean="0"/>
              <a:t>י"ז/תשרי/תשפ"ד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A76C-1A14-4F7F-A119-1E8B89F101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792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623E-AA7F-4D9D-818A-317D9B82DE5D}" type="datetimeFigureOut">
              <a:rPr lang="he-IL" smtClean="0"/>
              <a:t>י"ז/תשרי/תשפ"ד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A76C-1A14-4F7F-A119-1E8B89F101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3414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623E-AA7F-4D9D-818A-317D9B82DE5D}" type="datetimeFigureOut">
              <a:rPr lang="he-IL" smtClean="0"/>
              <a:t>י"ז/תשרי/תשפ"ד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A76C-1A14-4F7F-A119-1E8B89F101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3639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623E-AA7F-4D9D-818A-317D9B82DE5D}" type="datetimeFigureOut">
              <a:rPr lang="he-IL" smtClean="0"/>
              <a:t>י"ז/תשרי/תשפ"ד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A76C-1A14-4F7F-A119-1E8B89F101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77568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623E-AA7F-4D9D-818A-317D9B82DE5D}" type="datetimeFigureOut">
              <a:rPr lang="he-IL" smtClean="0"/>
              <a:t>י"ז/תשרי/תשפ"ד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A76C-1A14-4F7F-A119-1E8B89F101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7204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623E-AA7F-4D9D-818A-317D9B82DE5D}" type="datetimeFigureOut">
              <a:rPr lang="he-IL" smtClean="0"/>
              <a:t>י"ז/תשרי/תשפ"ד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A76C-1A14-4F7F-A119-1E8B89F101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974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5623E-AA7F-4D9D-818A-317D9B82DE5D}" type="datetimeFigureOut">
              <a:rPr lang="he-IL" smtClean="0"/>
              <a:t>י"ז/תשרי/תשפ"ד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1A76C-1A14-4F7F-A119-1E8B89F101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7177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70764" y="315884"/>
            <a:ext cx="671668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صنف الصفات التالية </a:t>
            </a:r>
            <a:r>
              <a:rPr lang="ar-SA" dirty="0" err="1" smtClean="0"/>
              <a:t>إعتمادا</a:t>
            </a:r>
            <a:r>
              <a:rPr lang="ar-SA" dirty="0" smtClean="0"/>
              <a:t> على ما تعلمناه عن ركن الايمان بالملائكة:</a:t>
            </a:r>
            <a:endParaRPr lang="he-IL" dirty="0"/>
          </a:p>
        </p:txBody>
      </p:sp>
      <p:sp>
        <p:nvSpPr>
          <p:cNvPr id="5" name="מלבן 4"/>
          <p:cNvSpPr/>
          <p:nvPr/>
        </p:nvSpPr>
        <p:spPr>
          <a:xfrm>
            <a:off x="1762299" y="872836"/>
            <a:ext cx="9152313" cy="19119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lnSpc>
                <a:spcPct val="250000"/>
              </a:lnSpc>
            </a:pPr>
            <a:r>
              <a:rPr lang="ar-SA" dirty="0" smtClean="0"/>
              <a:t>تعبد أو لا تعبد الله تعالى فقط ، خُلقت من طين ، لا تنام ، خُلقت من نور ، يأكلون ويشربون ،</a:t>
            </a:r>
          </a:p>
          <a:p>
            <a:pPr algn="ctr">
              <a:lnSpc>
                <a:spcPct val="250000"/>
              </a:lnSpc>
            </a:pPr>
            <a:r>
              <a:rPr lang="ar-SA" dirty="0" smtClean="0"/>
              <a:t> تطيع أوامر الله تعالى فقط ، ينامون ، لا تأكل ولا تشرب ، تعبد الله تعالى فقط ، يطيعون أو لا يطيعون الله تعالى فقط </a:t>
            </a:r>
            <a:endParaRPr lang="he-IL" dirty="0"/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993726"/>
              </p:ext>
            </p:extLst>
          </p:nvPr>
        </p:nvGraphicFramePr>
        <p:xfrm>
          <a:off x="2890058" y="3354798"/>
          <a:ext cx="6920808" cy="317900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460404">
                  <a:extLst>
                    <a:ext uri="{9D8B030D-6E8A-4147-A177-3AD203B41FA5}">
                      <a16:colId xmlns:a16="http://schemas.microsoft.com/office/drawing/2014/main" val="2278333828"/>
                    </a:ext>
                  </a:extLst>
                </a:gridCol>
                <a:gridCol w="3460404">
                  <a:extLst>
                    <a:ext uri="{9D8B030D-6E8A-4147-A177-3AD203B41FA5}">
                      <a16:colId xmlns:a16="http://schemas.microsoft.com/office/drawing/2014/main" val="4150155005"/>
                    </a:ext>
                  </a:extLst>
                </a:gridCol>
              </a:tblGrid>
              <a:tr h="529834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الملائكة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الناس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9228729"/>
                  </a:ext>
                </a:extLst>
              </a:tr>
              <a:tr h="529834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929780"/>
                  </a:ext>
                </a:extLst>
              </a:tr>
              <a:tr h="529834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4388803"/>
                  </a:ext>
                </a:extLst>
              </a:tr>
              <a:tr h="529834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0463746"/>
                  </a:ext>
                </a:extLst>
              </a:tr>
              <a:tr h="529834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733918"/>
                  </a:ext>
                </a:extLst>
              </a:tr>
              <a:tr h="529834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193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81963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62</Words>
  <Application>Microsoft Office PowerPoint</Application>
  <PresentationFormat>מסך רחב</PresentationFormat>
  <Paragraphs>5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PC</dc:creator>
  <cp:lastModifiedBy>PC</cp:lastModifiedBy>
  <cp:revision>2</cp:revision>
  <dcterms:created xsi:type="dcterms:W3CDTF">2023-10-02T06:22:02Z</dcterms:created>
  <dcterms:modified xsi:type="dcterms:W3CDTF">2023-10-02T06:33:15Z</dcterms:modified>
</cp:coreProperties>
</file>