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60" r:id="rId2"/>
    <p:sldId id="257" r:id="rId3"/>
    <p:sldId id="258" r:id="rId4"/>
    <p:sldId id="259" r:id="rId5"/>
    <p:sldId id="263" r:id="rId6"/>
    <p:sldId id="262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2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035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9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8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37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6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4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38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595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85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9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3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6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8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58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C5622D-AF9C-4874-9164-BCE3738B8600}" type="datetimeFigureOut">
              <a:rPr lang="he-IL" smtClean="0"/>
              <a:t>ג'/שבט/תשפ"א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E7EA1-D3BF-4EBB-8246-26ED2E0AC31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48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58901" y="961494"/>
            <a:ext cx="9601196" cy="3318936"/>
          </a:xfrm>
        </p:spPr>
        <p:txBody>
          <a:bodyPr>
            <a:normAutofit/>
          </a:bodyPr>
          <a:lstStyle/>
          <a:p>
            <a:r>
              <a:rPr lang="ar-SA" sz="4400" b="1" u="sng" dirty="0">
                <a:ea typeface="Calibri" panose="020F0502020204030204" pitchFamily="34" charset="0"/>
                <a:cs typeface="Arial" panose="020B0604020202020204" pitchFamily="34" charset="0"/>
              </a:rPr>
              <a:t>عزيزي الطّالب عزيزتي الطّالبة، أمامك نصّ فهم </a:t>
            </a:r>
            <a:r>
              <a:rPr lang="ar-SA" sz="4400" b="1" u="sng" dirty="0" smtClean="0">
                <a:ea typeface="Calibri" panose="020F0502020204030204" pitchFamily="34" charset="0"/>
                <a:cs typeface="Arial" panose="020B0604020202020204" pitchFamily="34" charset="0"/>
              </a:rPr>
              <a:t>مقروء اقرَأهُ </a:t>
            </a:r>
            <a:r>
              <a:rPr lang="ar-SA" sz="4400" b="1" u="sng" dirty="0">
                <a:ea typeface="Calibri" panose="020F0502020204030204" pitchFamily="34" charset="0"/>
                <a:cs typeface="Arial" panose="020B0604020202020204" pitchFamily="34" charset="0"/>
              </a:rPr>
              <a:t>بتمعّن ثمّ أجب عن الأسئلة </a:t>
            </a:r>
            <a:r>
              <a:rPr lang="ar-SA" sz="4400" b="1" u="sng" dirty="0" smtClean="0">
                <a:ea typeface="Calibri" panose="020F0502020204030204" pitchFamily="34" charset="0"/>
                <a:cs typeface="Arial" panose="020B0604020202020204" pitchFamily="34" charset="0"/>
              </a:rPr>
              <a:t>الّتي تليه </a:t>
            </a:r>
            <a:endParaRPr lang="he-IL" sz="4400" dirty="0"/>
          </a:p>
        </p:txBody>
      </p:sp>
      <p:pic>
        <p:nvPicPr>
          <p:cNvPr id="2050" name="Picture 2" descr="القراءة, الطفل, الكتابة صورة بابوا نيو غين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3454400"/>
            <a:ext cx="8496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5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6202" y="359832"/>
            <a:ext cx="9601196" cy="1303867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6) من هي الشّخصية المركزية في القصّة: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4601" y="2480732"/>
            <a:ext cx="9601196" cy="3318936"/>
          </a:xfrm>
        </p:spPr>
        <p:txBody>
          <a:bodyPr>
            <a:normAutofit/>
          </a:bodyPr>
          <a:lstStyle/>
          <a:p>
            <a:pPr lvl="3"/>
            <a:r>
              <a:rPr lang="ar-SA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الكلب</a:t>
            </a:r>
          </a:p>
          <a:p>
            <a:pPr lvl="3"/>
            <a:r>
              <a:rPr lang="ar-SA" sz="3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الانسان</a:t>
            </a:r>
          </a:p>
          <a:p>
            <a:pPr lvl="3"/>
            <a:r>
              <a:rPr lang="ar-SA" sz="3600" dirty="0" smtClean="0">
                <a:cs typeface="Arial" panose="020B0604020202020204" pitchFamily="34" charset="0"/>
              </a:rPr>
              <a:t>الارنب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4" y="2908300"/>
            <a:ext cx="3463925" cy="26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0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2" y="711201"/>
            <a:ext cx="9893298" cy="53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8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9700" y="342900"/>
            <a:ext cx="11582400" cy="64039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ar-SA" sz="3600" dirty="0" smtClean="0"/>
          </a:p>
          <a:p>
            <a:pPr marL="0" indent="0">
              <a:buNone/>
            </a:pPr>
            <a:r>
              <a:rPr lang="ar-SA" sz="3600" dirty="0" smtClean="0"/>
              <a:t>                                                      </a:t>
            </a:r>
            <a:r>
              <a:rPr lang="ar-SA" sz="5100" b="1" u="sng" dirty="0" smtClean="0"/>
              <a:t>الكَلْبُ الباحِثُ عَن صَديقٍ</a:t>
            </a:r>
          </a:p>
          <a:p>
            <a:pPr marL="0" indent="0">
              <a:buNone/>
            </a:pPr>
            <a:r>
              <a:rPr lang="ar-SA" sz="5100" b="1" u="sng" dirty="0" smtClean="0"/>
              <a:t/>
            </a:r>
            <a:br>
              <a:rPr lang="ar-SA" sz="5100" b="1" u="sng" dirty="0" smtClean="0"/>
            </a:br>
            <a:r>
              <a:rPr lang="ar-SA" sz="3600" dirty="0" smtClean="0"/>
              <a:t>  </a:t>
            </a:r>
            <a:r>
              <a:rPr lang="ar-SA" sz="5800" dirty="0" smtClean="0"/>
              <a:t>قَبْلَ سِنينَ عَديدَةٍ، عاشَ الكَلْبُ وَحيدًا كَئيبًا بدونِ رَفيقٍ، فَذَهَبَ يَبْحَثُ عَن رَفيقٍ لَهُ. وَسارَ طويلاً،  حتَى رأى أرْنَبًا قَصيرَ الذّنَبِ يَدْنو مِنْهُ. فقالَ لَهُ "أيُّها الأرْنَبُ </a:t>
            </a:r>
            <a:r>
              <a:rPr lang="ar-SA" sz="5800" dirty="0" err="1" smtClean="0"/>
              <a:t>قَصيرَالذَّنَبِ</a:t>
            </a:r>
            <a:r>
              <a:rPr lang="ar-SA" sz="5800" dirty="0" smtClean="0"/>
              <a:t> تَعالَ نَعِش مَعًا" فَأَجابَ الأرْنَبُ: "لِيَكُن ذلكَ، هيّا نَحْيَ مَعًا" .</a:t>
            </a:r>
            <a:br>
              <a:rPr lang="ar-SA" sz="5800" dirty="0" smtClean="0"/>
            </a:br>
            <a:r>
              <a:rPr lang="ar-SA" sz="5800" dirty="0" smtClean="0"/>
              <a:t>  وَبَنى الاِثْنانِ لَهُما بيتًا صَغيرًا من أَغْصانِ وَأوْراقِ الشَّجَرِ في وَسَطِ الغابَةِ، وَسَكَنا فيهِ. وَعِنْدَ المَغيبِ أوى الاِثنانِ الى مضْجَعهما للنّومِ.</a:t>
            </a:r>
            <a:br>
              <a:rPr lang="ar-SA" sz="5800" dirty="0" smtClean="0"/>
            </a:br>
            <a:r>
              <a:rPr lang="ar-SA" sz="5800" dirty="0" smtClean="0"/>
              <a:t>وَقَد استَولى النّعاسُ على الأرْنَبِ فورًا، بينَما الكَلْبُ لم يَنَمْ وَبَقِيَ رابِضًا يَلْزَمُ الحِراسَةَ. وَفَجْأةً سَمِعَ حَفيفًا في الغابَةِ، فَنَبَحَ الكَلْبُ عاليًا. وللحالِ استَيْقَظَ الأرْنَبُ </a:t>
            </a:r>
            <a:r>
              <a:rPr lang="ar-SA" sz="5800" dirty="0" err="1" smtClean="0"/>
              <a:t>وانْتَهَرَهُ</a:t>
            </a:r>
            <a:r>
              <a:rPr lang="ar-SA" sz="5800" dirty="0" smtClean="0"/>
              <a:t> قائِلاً:      </a:t>
            </a:r>
            <a:br>
              <a:rPr lang="ar-SA" sz="5800" dirty="0" smtClean="0"/>
            </a:br>
            <a:r>
              <a:rPr lang="ar-SA" sz="5800" dirty="0" smtClean="0"/>
              <a:t>" ما لَكَ تَنْبَحُ؟ فَقَدْ يَسْمَعُ صَوْتَكَ حَيَوانٌ </a:t>
            </a:r>
            <a:r>
              <a:rPr lang="ar-SA" sz="5800" dirty="0" err="1" smtClean="0"/>
              <a:t>مُقْتَرِسٌ</a:t>
            </a:r>
            <a:r>
              <a:rPr lang="ar-SA" sz="5800" dirty="0" smtClean="0"/>
              <a:t> فَيَأتي وَيَلْتَهم كِلينا".</a:t>
            </a:r>
          </a:p>
          <a:p>
            <a:pPr marL="0" indent="0">
              <a:buNone/>
            </a:pPr>
            <a:r>
              <a:rPr lang="ar-SA" sz="5800" dirty="0" smtClean="0"/>
              <a:t>سَكَتَ الكَلْبُ، ولكِنَهُ قالَ في نَفِسِهِ: " ما لي ولهذا الرَّفيقِ الجَبانِ؟! سَأَذْهَبُ وأبْحَثُ عن رَفيقٍ آخَرَ أكْثَرَ</a:t>
            </a:r>
          </a:p>
          <a:p>
            <a:pPr marL="0" indent="0">
              <a:buNone/>
            </a:pPr>
            <a:r>
              <a:rPr lang="ar-SA" sz="5800" dirty="0" smtClean="0"/>
              <a:t> مِنْهُ جُرْأةً ولا يَعْرِفُ الخَوْفَ".</a:t>
            </a:r>
            <a:br>
              <a:rPr lang="ar-SA" sz="5800" dirty="0" smtClean="0"/>
            </a:br>
            <a:r>
              <a:rPr lang="ar-SA" sz="5800" dirty="0" smtClean="0"/>
              <a:t>وَفي الصّباحِ تَرَكَ الكَلْبُ الأرْنَبَ وَسارَ في طَريقِهِ. سارَ طويلاً إلى أن صادَفَ في طَريقِهِ سِنْجابًا طَويلَ الذَّنَبِ، فقالَ لَهُ: "أيُّها السِّنْجابُ طّويلُ الذَّنَبِ، هيّا نَعِشْ مَعًا". فَأَجابَ السِّنْجابُ: "لِيَكُنْ ذلك وَلْنَعِشْ مَعًا".</a:t>
            </a:r>
            <a:br>
              <a:rPr lang="ar-SA" sz="5800" dirty="0" smtClean="0"/>
            </a:br>
            <a:r>
              <a:rPr lang="ar-SA" sz="5800" dirty="0" smtClean="0"/>
              <a:t/>
            </a:r>
            <a:br>
              <a:rPr lang="ar-SA" sz="5800" dirty="0" smtClean="0"/>
            </a:br>
            <a:endParaRPr lang="he-IL" sz="5800" dirty="0"/>
          </a:p>
        </p:txBody>
      </p:sp>
    </p:spTree>
    <p:extLst>
      <p:ext uri="{BB962C8B-B14F-4D97-AF65-F5344CB8AC3E}">
        <p14:creationId xmlns:p14="http://schemas.microsoft.com/office/powerpoint/2010/main" val="18038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5000" y="660400"/>
            <a:ext cx="10871200" cy="695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3200" dirty="0" smtClean="0"/>
              <a:t>وَجَرى لِلْكَلْبِ مَعَ السِّنْجابِ ما جَرى لَهُ مَعَ الأرْنَبِ في أوَّلِ ليلَةٍ. فَتَرَكَهُ الكَلْبُ قائلاً: "ما حاجَتي لِرَفيقٍ جبانِ". وَتَرَكَهُ وَسارَ في طَريقِهِ.</a:t>
            </a:r>
            <a:br>
              <a:rPr lang="ar-SA" sz="3200" dirty="0" smtClean="0"/>
            </a:br>
            <a:r>
              <a:rPr lang="ar-SA" sz="3200" dirty="0" smtClean="0"/>
              <a:t>وَطالَ مَسيرُ الكَلْبِ وَهُيامُهُ على وَجْهِهِ، حتّى وَصَلَ إلى أقصى الغابَةِ، وَكانَ التَّعَبُ قَدْ أنهَكَهُ وَأضْناهُ الجوعُ والعَطَشُ. وَهُنا رأى إنسانًا يَتَقَدَّمُ نَحْوَهُ، فَأَخَذَ الكَلْبُ يَنْبَحُ. فقالَ الإنسانُ: " لا شَكَّ أنَّهُ جائِعٌ". وَأَخْرَجَ مِن جِرابِهِ كِسْرَةً مِنَ الخُبْزِ فَقَدَّمَها لَهُ. أَكَلَ الكَلْبُ الخَبْزَ، وَسارَ في أعقابِ الأنسانِ. وَسارَ </a:t>
            </a:r>
            <a:r>
              <a:rPr lang="ar-SA" sz="3200" dirty="0" err="1" smtClean="0"/>
              <a:t>الإثْنانِ</a:t>
            </a:r>
            <a:r>
              <a:rPr lang="ar-SA" sz="3200" dirty="0" smtClean="0"/>
              <a:t> مَعًا حَتّى وَصَلا إلى بيتِ الإنسانِ.</a:t>
            </a:r>
            <a:br>
              <a:rPr lang="ar-SA" sz="3200" dirty="0" smtClean="0"/>
            </a:br>
            <a:r>
              <a:rPr lang="ar-SA" sz="3200" dirty="0" smtClean="0"/>
              <a:t>  جاءَ اللّيْلُ وَأَوى كُلٌّ مِنْهُما إلى مَضْجَعِهِ، الإنسانُ في البيتِ، وَالكَلْبُ في السّاحَةِ. وَغَلَبَ النُّعاسُ الإنسانَ فورًا، بينَما الكَلْبُ لَم يَنَمْ وَبَقِيَ رابِضًا يَلْزَمُ الحِراسَةَ.</a:t>
            </a:r>
            <a:br>
              <a:rPr lang="ar-SA" sz="3200" dirty="0" smtClean="0"/>
            </a:br>
            <a:r>
              <a:rPr lang="ar-SA" sz="3200" dirty="0" smtClean="0"/>
              <a:t>وَفَجْأَةً سَمِعَ حَفيفًا فَنَبَحَ الكَلْبُ بِصَوْتٍ عالٍ، فاسْتيقَظَ الإنْسانُ وَقالَ: " حَقًّا إنّكَ لَحارِسٌ جَيِّدٌ، فابقَ مَعي تَأكُلْ خُبْزي وَتَشْرَبْ من مائي وَتَحْرُسُ بيتي وَتَكُنْ حارِسي الأمينَ"</a:t>
            </a:r>
            <a:br>
              <a:rPr lang="ar-SA" sz="3200" dirty="0" smtClean="0"/>
            </a:br>
            <a:r>
              <a:rPr lang="ar-SA" sz="3200" dirty="0" smtClean="0"/>
              <a:t>وَمُنْذُ ذلك الحينِ بَقِيَ الكَلْبُ لَدى الأنسانِ، وَإلى يَوُمِنا هذا يَعيشُ الكَلْبُ والإنْسانُ مَعًا.</a:t>
            </a:r>
            <a:br>
              <a:rPr lang="ar-SA" sz="3200" dirty="0" smtClean="0"/>
            </a:b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47731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303" y="1894369"/>
            <a:ext cx="5733193" cy="719704"/>
          </a:xfrm>
          <a:prstGeom prst="rect">
            <a:avLst/>
          </a:prstGeom>
        </p:spPr>
      </p:pic>
      <p:sp>
        <p:nvSpPr>
          <p:cNvPr id="5" name="AutoShape 2" descr="الكتابة, الكتاب, الرسوم المتحركة صورة بابوا نيو غيني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52" y="2933700"/>
            <a:ext cx="7025847" cy="25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1) لماذا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>كان الكَلْبُ يَبْحَثُ عن رَفيقٍ؟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لأنه عاش وحيدًا كئيبًا بدون رفيق</a:t>
            </a:r>
          </a:p>
          <a:p>
            <a:r>
              <a:rPr lang="ar-SA" sz="3600" dirty="0" smtClean="0"/>
              <a:t>لأنه عاش مع اهلة </a:t>
            </a:r>
          </a:p>
          <a:p>
            <a:r>
              <a:rPr lang="ar-SA" sz="3600" dirty="0" smtClean="0"/>
              <a:t>لأنه عاش مع مجموعة من اقاربه 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25" y="3351212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9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2) متى حدثت هذه القصة بحسب النّصّ ؟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قبل سنة</a:t>
            </a:r>
          </a:p>
          <a:p>
            <a:r>
              <a:rPr lang="ar-SA" sz="3600" dirty="0" smtClean="0"/>
              <a:t>قبل عشر سنوات</a:t>
            </a:r>
          </a:p>
          <a:p>
            <a:r>
              <a:rPr lang="ar-SA" sz="3600" dirty="0" smtClean="0"/>
              <a:t>قبل الاف السّنين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887" y="2773362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0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6202" y="359832"/>
            <a:ext cx="9601196" cy="1303867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3) </a:t>
            </a:r>
            <a:r>
              <a:rPr lang="ar-SA" b="1" u="sng" dirty="0">
                <a:latin typeface="Calibri" panose="020F0502020204030204" pitchFamily="34" charset="0"/>
                <a:ea typeface="Calibri" panose="020F0502020204030204" pitchFamily="34" charset="0"/>
              </a:rPr>
              <a:t>ما معنى كَلِمة " أنْهَكَهُ"  الّتي وَرَدت في سطر </a:t>
            </a:r>
            <a:r>
              <a:rPr lang="ar-SA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(20)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4601" y="2480732"/>
            <a:ext cx="9601196" cy="3318936"/>
          </a:xfrm>
        </p:spPr>
        <p:txBody>
          <a:bodyPr>
            <a:normAutofit/>
          </a:bodyPr>
          <a:lstStyle/>
          <a:p>
            <a:pPr lvl="3"/>
            <a:r>
              <a:rPr lang="ar-SA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أَخْرَجَهُ</a:t>
            </a:r>
          </a:p>
          <a:p>
            <a:pPr lvl="3"/>
            <a:r>
              <a:rPr lang="ar-SA" sz="3600" dirty="0">
                <a:ea typeface="Calibri" panose="020F0502020204030204" pitchFamily="34" charset="0"/>
                <a:cs typeface="Arial" panose="020B0604020202020204" pitchFamily="34" charset="0"/>
              </a:rPr>
              <a:t>أَتْعَبَهُ </a:t>
            </a:r>
            <a:endParaRPr lang="ar-SA" sz="36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/>
            <a:r>
              <a:rPr lang="ar-SA" sz="3600" dirty="0">
                <a:ea typeface="Calibri" panose="020F0502020204030204" pitchFamily="34" charset="0"/>
                <a:cs typeface="Arial" panose="020B0604020202020204" pitchFamily="34" charset="0"/>
              </a:rPr>
              <a:t>أَعْطاهُ 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712" y="2859087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3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4) لماذا تَرَك الكَلْبُ الارنب ؟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لأنه الارنب ذكي</a:t>
            </a:r>
          </a:p>
          <a:p>
            <a:r>
              <a:rPr lang="ar-SA" sz="3600" dirty="0" smtClean="0"/>
              <a:t>لأنه  الارنب جبان</a:t>
            </a:r>
          </a:p>
          <a:p>
            <a:r>
              <a:rPr lang="ar-SA" sz="3600" dirty="0" smtClean="0"/>
              <a:t>لأنه الارنب قصير 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87" y="2908300"/>
            <a:ext cx="344011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6202" y="359832"/>
            <a:ext cx="9601196" cy="1303867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5) ما نوع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>النّص الّذي أمامَكَ: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4601" y="2480732"/>
            <a:ext cx="9601196" cy="3318936"/>
          </a:xfrm>
        </p:spPr>
        <p:txBody>
          <a:bodyPr>
            <a:normAutofit/>
          </a:bodyPr>
          <a:lstStyle/>
          <a:p>
            <a:pPr lvl="3"/>
            <a:r>
              <a:rPr lang="ar-SA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معلوماتي</a:t>
            </a:r>
          </a:p>
          <a:p>
            <a:pPr lvl="3"/>
            <a:r>
              <a:rPr lang="ar-SA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ارشادي</a:t>
            </a:r>
          </a:p>
          <a:p>
            <a:pPr lvl="3"/>
            <a:r>
              <a:rPr lang="ar-SA" sz="3600" dirty="0" smtClean="0">
                <a:cs typeface="Arial" panose="020B0604020202020204" pitchFamily="34" charset="0"/>
              </a:rPr>
              <a:t>قصصي</a:t>
            </a:r>
            <a:endParaRPr lang="he-IL" sz="3600" dirty="0"/>
          </a:p>
        </p:txBody>
      </p:sp>
      <p:pic>
        <p:nvPicPr>
          <p:cNvPr id="3074" name="Picture 2" descr="jing.fm | Clip art, Art, Art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246437"/>
            <a:ext cx="39846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6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118</Words>
  <Application>Microsoft Office PowerPoint</Application>
  <PresentationFormat>מסך רחב</PresentationFormat>
  <Paragraphs>31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אורגני</vt:lpstr>
      <vt:lpstr>מצגת של PowerPoint</vt:lpstr>
      <vt:lpstr>מצגת של PowerPoint</vt:lpstr>
      <vt:lpstr>מצגת של PowerPoint</vt:lpstr>
      <vt:lpstr>מצגת של PowerPoint</vt:lpstr>
      <vt:lpstr>1) لماذا كان الكَلْبُ يَبْحَثُ عن رَفيقٍ؟ </vt:lpstr>
      <vt:lpstr>2) متى حدثت هذه القصة بحسب النّصّ ؟ </vt:lpstr>
      <vt:lpstr>   3) ما معنى كَلِمة " أنْهَكَهُ"  الّتي وَرَدت في سطر (20) </vt:lpstr>
      <vt:lpstr>4) لماذا تَرَك الكَلْبُ الارنب ؟ </vt:lpstr>
      <vt:lpstr>   5) ما نوع النّص الّذي أمامَكَ:   </vt:lpstr>
      <vt:lpstr>   6) من هي الشّخصية المركزية في القصّة:   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״§„ƒ„’״¨ ״§„״¨״§״­״« ״¹† ״µ״¯‚   ‚״¨’„ ״³†† ״¹״¯״¯״©״ ״¹״§״´ ״§„ƒ„’״¨ ˆ״­״¯‹״§ ƒ״¦״¨‹״§ ״¨״¯ˆ† ״±‚״ ״°‡״¨ ״¨’״­״« ״¹† ״±‚ „‡. ˆ״³״§״± ״·ˆ„״§‹״  ״­״×‰ ״±״£‰ ״£״±’†״¨‹״§ ‚״µ״± ״§„״°‘†״¨ ״¯’†ˆ …†’‡. ‚״§„ „‡ "״£‘‡״§ ״§„״£״±’†״¨ ‚״µ״±״§„״°‘†״¨ ״×״¹״§„ †״¹״´ …״¹‹״§" ״£״¬״§״¨ ״§„״£״±’†״¨: "„ƒ† ״°„ƒ״ ‡‘״§ †״­’ …״¹‹״§" .   ˆ״¨†‰ ״§„״§״«’†״§† „‡…״§ ״¨״×‹״§ ״µ״÷״±‹״§ …† ״£״÷’״µ״§† ˆ״£ˆ’״±״§‚ ״§„״´‘״¬״±  ˆ״³״· ״§„״÷״§״¨״©״ ˆ״³ƒ†״§ ‡. ˆ״¹†’״¯ ״§„…״÷״¨ ״£ˆ‰ ״§„״§״«†״§† ״§„‰ …״¶’״¬״¹‡…״§ „„†‘ˆ…. ˆ‚״¯ ״§״³״×ˆ„‰ ״§„†‘״¹״§״³ ״¹„‰ ״§„״£״±’†״¨ ˆ״±‹״§״ ״¨†…״§ ״§„ƒ„’״¨ „… †…’ ˆ״¨‚ ״±״§״¨״¶‹״§ „’״²… ״§„״­״±״§״³״©. ˆ״¬’״£״©‹ ״³…״¹ ״­‹״§  ״§„״÷״§״¨״©״ †״¨״­ ״§„ƒ„’״¨ ״¹״§„‹״§. ˆ„„״­״§„ ״§״³״×’‚״¸ ״§„״£״±’†״¨ ˆ״§†’״×‡״±‡ ‚״§״¦„״§‹:       " …״§ „ƒ ״×†’״¨״­״ ‚״¯’ ״³’…״¹ ״µˆ’״×ƒ ״­ˆ״§† …‚’״×״±״³ ״£״× ˆ„’״×‡… ƒ„†״§".   ״³ƒ״× ״§„ƒ„’״¨״ ˆ„ƒ†‡ ‚״§„  †״³‡: " …״§ „ ˆ„‡״°״§ ״§„״±‘‚ ״§„״¬״¨״§†״! ״³״£״°’‡״¨ ˆ״£״¨’״­״« ״¹† ״±‚ ״¢״®״± ״£ƒ’״«״± …†’‡ ״¬״±’״£״©‹ ˆ„״§ ״¹’״± ״§„״®ˆ’".   ˆ ״§„״µ‘״¨״§״­ ״×״±ƒ ״§„ƒ„’״¨ ״§„״£״±’†״¨ ˆ״³״§״±  ״·״±‚‡. ״³״§״± ״·ˆ„״§‹ ״¥„‰ ״£† ״µ״§״¯  ״·״±‚‡ ״³†’״¬״§״¨‹״§ ״·ˆ„ ״§„״°‘†״¨״ ‚״§„ „‡: "״£‘‡״§ ״§„״³‘†’״¬״§״¨ ״·‘ˆ„</dc:title>
  <dc:creator>User7</dc:creator>
  <cp:lastModifiedBy>User7</cp:lastModifiedBy>
  <cp:revision>6</cp:revision>
  <dcterms:created xsi:type="dcterms:W3CDTF">2021-01-16T11:08:59Z</dcterms:created>
  <dcterms:modified xsi:type="dcterms:W3CDTF">2021-01-16T11:58:56Z</dcterms:modified>
</cp:coreProperties>
</file>