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64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C94C6-5EC3-4EF5-88DA-E1E357AB5CAB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97B2-0110-49C5-AB53-8914FB4479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49310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C94C6-5EC3-4EF5-88DA-E1E357AB5CAB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97B2-0110-49C5-AB53-8914FB4479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10562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C94C6-5EC3-4EF5-88DA-E1E357AB5CAB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97B2-0110-49C5-AB53-8914FB4479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64719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C94C6-5EC3-4EF5-88DA-E1E357AB5CAB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97B2-0110-49C5-AB53-8914FB4479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84441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C94C6-5EC3-4EF5-88DA-E1E357AB5CAB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97B2-0110-49C5-AB53-8914FB4479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1638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C94C6-5EC3-4EF5-88DA-E1E357AB5CAB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97B2-0110-49C5-AB53-8914FB4479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3892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C94C6-5EC3-4EF5-88DA-E1E357AB5CAB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97B2-0110-49C5-AB53-8914FB4479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6305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C94C6-5EC3-4EF5-88DA-E1E357AB5CAB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97B2-0110-49C5-AB53-8914FB4479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8397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C94C6-5EC3-4EF5-88DA-E1E357AB5CAB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97B2-0110-49C5-AB53-8914FB4479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69572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C94C6-5EC3-4EF5-88DA-E1E357AB5CAB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97B2-0110-49C5-AB53-8914FB4479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7541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C94C6-5EC3-4EF5-88DA-E1E357AB5CAB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297B2-0110-49C5-AB53-8914FB4479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15421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C94C6-5EC3-4EF5-88DA-E1E357AB5CAB}" type="datetimeFigureOut">
              <a:rPr lang="he-IL" smtClean="0"/>
              <a:t>ד'/ניסן/תש"פ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297B2-0110-49C5-AB53-8914FB44798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60771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030"/>
            <a:ext cx="6858000" cy="9146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538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ערכת נושא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Arabic</dc:creator>
  <cp:lastModifiedBy>Arabic</cp:lastModifiedBy>
  <cp:revision>1</cp:revision>
  <dcterms:created xsi:type="dcterms:W3CDTF">2020-03-29T18:03:32Z</dcterms:created>
  <dcterms:modified xsi:type="dcterms:W3CDTF">2020-03-29T18:05:04Z</dcterms:modified>
</cp:coreProperties>
</file>