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60" r:id="rId4"/>
    <p:sldId id="262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351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890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12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406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746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686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5670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215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312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0804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421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B22D1-31D4-4EC4-9D9B-42B37904CE52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A9EF0-4B44-4DA8-A020-027D5F9ED1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993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0"/>
            <a:ext cx="8788400" cy="59104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200" dirty="0" smtClean="0"/>
              <a:t>מדרש תמונה בבית עמ' 24-25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השלם – </a:t>
            </a:r>
            <a:r>
              <a:rPr lang="ar-AE" sz="3200" dirty="0" smtClean="0"/>
              <a:t>أكمل الناقص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אבא ___________  סלט.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/>
              <a:t> </a:t>
            </a:r>
            <a:r>
              <a:rPr lang="he-IL" sz="3200" dirty="0" smtClean="0"/>
              <a:t>דינה __________ שעורים.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סבא __________ בטלפון.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err="1" smtClean="0"/>
              <a:t>פאדי</a:t>
            </a:r>
            <a:r>
              <a:rPr lang="he-IL" sz="3200" dirty="0" smtClean="0"/>
              <a:t> ותמיר ________ בקוביות.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התינוק ________, הוא רוצה את </a:t>
            </a:r>
            <a:r>
              <a:rPr lang="he-IL" sz="3200" dirty="0" err="1" smtClean="0"/>
              <a:t>אמא</a:t>
            </a:r>
            <a:r>
              <a:rPr lang="he-IL" sz="3200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he-IL" sz="3200" dirty="0"/>
          </a:p>
        </p:txBody>
      </p:sp>
      <p:sp>
        <p:nvSpPr>
          <p:cNvPr id="6" name="מלבן מעוגל 5"/>
          <p:cNvSpPr/>
          <p:nvPr/>
        </p:nvSpPr>
        <p:spPr>
          <a:xfrm>
            <a:off x="2019300" y="5245100"/>
            <a:ext cx="9461500" cy="1422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476500" y="5371792"/>
            <a:ext cx="87884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200" dirty="0" smtClean="0"/>
              <a:t>מחסן מילים: </a:t>
            </a:r>
            <a:r>
              <a:rPr lang="ar-AE" sz="3200" dirty="0" smtClean="0"/>
              <a:t>مخزن كلمات</a:t>
            </a:r>
          </a:p>
          <a:p>
            <a:r>
              <a:rPr lang="he-IL" sz="3200" dirty="0" smtClean="0"/>
              <a:t>מדבר          משחקים        בוכה         מכין         מכינה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37999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0"/>
            <a:ext cx="8788400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200" dirty="0" smtClean="0"/>
              <a:t>מדרש תמונה בבית עמ' 24-25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שאלות הבנה – </a:t>
            </a:r>
            <a:r>
              <a:rPr lang="ar-AE" sz="3200" dirty="0" smtClean="0"/>
              <a:t>أسئلة فهم صريح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מי מכין סלט? _________.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/>
              <a:t> </a:t>
            </a:r>
            <a:r>
              <a:rPr lang="he-IL" sz="3200" dirty="0" smtClean="0"/>
              <a:t>מי מכינה שעורים? _________.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מי מדבר בטלפון? __________.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dirty="0" smtClean="0"/>
              <a:t>מי משחק בקוביות? _________.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he-IL" sz="3200" dirty="0"/>
          </a:p>
          <a:p>
            <a:pPr>
              <a:lnSpc>
                <a:spcPct val="150000"/>
              </a:lnSpc>
            </a:pPr>
            <a:r>
              <a:rPr lang="he-IL" sz="3200" dirty="0" smtClean="0"/>
              <a:t>                             </a:t>
            </a:r>
            <a:endParaRPr lang="he-IL" sz="6000" dirty="0" smtClean="0"/>
          </a:p>
          <a:p>
            <a:pPr marL="342900" indent="-342900">
              <a:lnSpc>
                <a:spcPct val="150000"/>
              </a:lnSpc>
              <a:buAutoNum type="arabicParenR"/>
            </a:pPr>
            <a:endParaRPr lang="he-IL" sz="3200" dirty="0"/>
          </a:p>
        </p:txBody>
      </p:sp>
      <p:sp>
        <p:nvSpPr>
          <p:cNvPr id="7" name="מלבן מעוגל 6"/>
          <p:cNvSpPr/>
          <p:nvPr/>
        </p:nvSpPr>
        <p:spPr>
          <a:xfrm>
            <a:off x="355600" y="2496929"/>
            <a:ext cx="4394200" cy="16002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654050" y="2654300"/>
            <a:ext cx="3263900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600" dirty="0" smtClean="0"/>
              <a:t>מי – </a:t>
            </a:r>
            <a:r>
              <a:rPr lang="ar-AE" sz="6600" dirty="0" smtClean="0"/>
              <a:t>من</a:t>
            </a:r>
            <a:endParaRPr lang="he-IL" sz="6600" dirty="0" smtClean="0"/>
          </a:p>
          <a:p>
            <a:endParaRPr lang="he-IL" sz="6600" dirty="0"/>
          </a:p>
        </p:txBody>
      </p:sp>
    </p:spTree>
    <p:extLst>
      <p:ext uri="{BB962C8B-B14F-4D97-AF65-F5344CB8AC3E}">
        <p14:creationId xmlns:p14="http://schemas.microsoft.com/office/powerpoint/2010/main" val="349545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0"/>
            <a:ext cx="87884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200" dirty="0" smtClean="0"/>
              <a:t>מדרש תמונה בבית עמ' 24-25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שאלות הבנה – </a:t>
            </a:r>
            <a:r>
              <a:rPr lang="ar-AE" sz="3200" dirty="0" smtClean="0"/>
              <a:t>أسئلة فهم صريح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b="1" dirty="0" smtClean="0"/>
              <a:t>מי עושה אבא?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א. אבא מדבר עם דינה.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ב. אבא מכין סלט.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2) </a:t>
            </a:r>
            <a:r>
              <a:rPr lang="he-IL" sz="3200" b="1" dirty="0" smtClean="0"/>
              <a:t>מה עושה </a:t>
            </a:r>
            <a:r>
              <a:rPr lang="he-IL" sz="3200" b="1" dirty="0" err="1" smtClean="0"/>
              <a:t>אמא</a:t>
            </a:r>
            <a:r>
              <a:rPr lang="he-IL" sz="32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א. </a:t>
            </a:r>
            <a:r>
              <a:rPr lang="he-IL" sz="3200" dirty="0" err="1" smtClean="0"/>
              <a:t>אמא</a:t>
            </a:r>
            <a:r>
              <a:rPr lang="he-IL" sz="3200" dirty="0" smtClean="0"/>
              <a:t> מדברת עם סבא.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ב. </a:t>
            </a:r>
            <a:r>
              <a:rPr lang="he-IL" sz="3200" dirty="0" err="1" smtClean="0"/>
              <a:t>אמא</a:t>
            </a:r>
            <a:r>
              <a:rPr lang="he-IL" sz="3200" dirty="0" smtClean="0"/>
              <a:t> מדברת עם המוכר.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1016000" y="1993900"/>
            <a:ext cx="4394200" cy="16002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1739900" y="2235200"/>
            <a:ext cx="3263900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600" dirty="0" smtClean="0"/>
              <a:t>מה – </a:t>
            </a:r>
            <a:r>
              <a:rPr lang="ar-AE" sz="6600" dirty="0" smtClean="0"/>
              <a:t>ماذا</a:t>
            </a:r>
            <a:endParaRPr lang="he-IL" sz="6600" dirty="0" smtClean="0"/>
          </a:p>
          <a:p>
            <a:endParaRPr lang="he-IL" sz="6600" dirty="0"/>
          </a:p>
        </p:txBody>
      </p:sp>
    </p:spTree>
    <p:extLst>
      <p:ext uri="{BB962C8B-B14F-4D97-AF65-F5344CB8AC3E}">
        <p14:creationId xmlns:p14="http://schemas.microsoft.com/office/powerpoint/2010/main" val="70366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0"/>
            <a:ext cx="87884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he-IL" sz="3200" dirty="0" smtClean="0"/>
              <a:t>מדרש תמונה בבית עמ' 24-25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שאלות הבנה – </a:t>
            </a:r>
            <a:r>
              <a:rPr lang="ar-AE" sz="3200" dirty="0" smtClean="0"/>
              <a:t>أسئلة فهم صريح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he-IL" sz="3200" b="1" dirty="0" smtClean="0"/>
              <a:t>איפה </a:t>
            </a:r>
            <a:r>
              <a:rPr lang="he-IL" sz="3200" b="1" dirty="0" err="1" smtClean="0"/>
              <a:t>הדבי</a:t>
            </a:r>
            <a:r>
              <a:rPr lang="he-IL" sz="3200" b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א. במטבח.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ב. על השטיח.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2) </a:t>
            </a:r>
            <a:r>
              <a:rPr lang="he-IL" sz="3200" b="1" dirty="0" smtClean="0"/>
              <a:t>איפה האגרטל?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א. על הטלוויזיה.</a:t>
            </a:r>
          </a:p>
          <a:p>
            <a:pPr>
              <a:lnSpc>
                <a:spcPct val="150000"/>
              </a:lnSpc>
            </a:pPr>
            <a:r>
              <a:rPr lang="he-IL" sz="3200" dirty="0" smtClean="0"/>
              <a:t>ב. על הרצפה.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1016000" y="1993900"/>
            <a:ext cx="4394200" cy="16002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1308100" y="2235200"/>
            <a:ext cx="3695700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600" dirty="0" smtClean="0"/>
              <a:t>איפה</a:t>
            </a:r>
            <a:r>
              <a:rPr lang="he-IL" sz="6600" dirty="0" smtClean="0"/>
              <a:t> – </a:t>
            </a:r>
            <a:r>
              <a:rPr lang="ar-AE" sz="6600" dirty="0" smtClean="0"/>
              <a:t>اين</a:t>
            </a:r>
            <a:endParaRPr lang="he-IL" sz="6600" dirty="0" smtClean="0"/>
          </a:p>
          <a:p>
            <a:endParaRPr lang="he-IL" sz="6600" dirty="0"/>
          </a:p>
        </p:txBody>
      </p:sp>
    </p:spTree>
    <p:extLst>
      <p:ext uri="{BB962C8B-B14F-4D97-AF65-F5344CB8AC3E}">
        <p14:creationId xmlns:p14="http://schemas.microsoft.com/office/powerpoint/2010/main" val="74801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176</Words>
  <Application>Microsoft Office PowerPoint</Application>
  <PresentationFormat>מסך רחב</PresentationFormat>
  <Paragraphs>36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Company>Yaron'S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WIN7</dc:creator>
  <cp:lastModifiedBy>WIN7</cp:lastModifiedBy>
  <cp:revision>3</cp:revision>
  <dcterms:created xsi:type="dcterms:W3CDTF">2019-03-12T01:38:39Z</dcterms:created>
  <dcterms:modified xsi:type="dcterms:W3CDTF">2019-03-12T01:52:47Z</dcterms:modified>
</cp:coreProperties>
</file>