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172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67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417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260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153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29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912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00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94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709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695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B576-C38F-4FDE-AD0D-F0B56ADED3E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7EB95-A060-4E63-B364-6CC0FF687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116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7620" y="428604"/>
            <a:ext cx="150019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 smtClean="0"/>
              <a:t>بطاقة عمل</a:t>
            </a:r>
          </a:p>
          <a:p>
            <a:endParaRPr lang="ar-JO" dirty="0" smtClean="0"/>
          </a:p>
          <a:p>
            <a:endParaRPr lang="ar-JO" dirty="0"/>
          </a:p>
        </p:txBody>
      </p:sp>
      <p:grpSp>
        <p:nvGrpSpPr>
          <p:cNvPr id="33" name="Group 32"/>
          <p:cNvGrpSpPr/>
          <p:nvPr/>
        </p:nvGrpSpPr>
        <p:grpSpPr>
          <a:xfrm>
            <a:off x="214282" y="3714752"/>
            <a:ext cx="1857388" cy="3071834"/>
            <a:chOff x="428596" y="857232"/>
            <a:chExt cx="2428892" cy="4149104"/>
          </a:xfrm>
        </p:grpSpPr>
        <p:grpSp>
          <p:nvGrpSpPr>
            <p:cNvPr id="4" name="קבוצה 7"/>
            <p:cNvGrpSpPr/>
            <p:nvPr/>
          </p:nvGrpSpPr>
          <p:grpSpPr>
            <a:xfrm>
              <a:off x="428596" y="2428868"/>
              <a:ext cx="2428892" cy="577204"/>
              <a:chOff x="1403648" y="1556792"/>
              <a:chExt cx="3420380" cy="720080"/>
            </a:xfrm>
          </p:grpSpPr>
          <p:sp>
            <p:nvSpPr>
              <p:cNvPr id="5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6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7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8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9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קבוצה 7"/>
            <p:cNvGrpSpPr/>
            <p:nvPr/>
          </p:nvGrpSpPr>
          <p:grpSpPr>
            <a:xfrm>
              <a:off x="428596" y="3071810"/>
              <a:ext cx="2428892" cy="577204"/>
              <a:chOff x="1403648" y="1556792"/>
              <a:chExt cx="3420380" cy="720080"/>
            </a:xfrm>
          </p:grpSpPr>
          <p:sp>
            <p:nvSpPr>
              <p:cNvPr id="11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2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3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5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קבוצה 7"/>
            <p:cNvGrpSpPr/>
            <p:nvPr/>
          </p:nvGrpSpPr>
          <p:grpSpPr>
            <a:xfrm>
              <a:off x="428596" y="3714752"/>
              <a:ext cx="2428892" cy="577204"/>
              <a:chOff x="1403648" y="1556792"/>
              <a:chExt cx="3420380" cy="720080"/>
            </a:xfrm>
          </p:grpSpPr>
          <p:sp>
            <p:nvSpPr>
              <p:cNvPr id="17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8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9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21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קבוצה 7"/>
            <p:cNvGrpSpPr/>
            <p:nvPr/>
          </p:nvGrpSpPr>
          <p:grpSpPr>
            <a:xfrm>
              <a:off x="428596" y="4429132"/>
              <a:ext cx="2428892" cy="577204"/>
              <a:chOff x="1403648" y="1556792"/>
              <a:chExt cx="3420380" cy="720080"/>
            </a:xfrm>
          </p:grpSpPr>
          <p:sp>
            <p:nvSpPr>
              <p:cNvPr id="23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24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25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27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Isosceles Triangle 27"/>
            <p:cNvSpPr/>
            <p:nvPr/>
          </p:nvSpPr>
          <p:spPr>
            <a:xfrm>
              <a:off x="571472" y="857232"/>
              <a:ext cx="2214578" cy="142876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00166" y="1142985"/>
              <a:ext cx="357190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5</a:t>
              </a:r>
              <a:endParaRPr lang="ar-JO" sz="20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95691" y="1822140"/>
              <a:ext cx="285752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7</a:t>
              </a:r>
              <a:endParaRPr lang="ar-JO" sz="20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36461" y="1822140"/>
              <a:ext cx="835274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35</a:t>
              </a:r>
              <a:endParaRPr lang="ar-JO" sz="20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143372" y="1285860"/>
            <a:ext cx="4786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 smtClean="0"/>
              <a:t>كون تمارين ملائمة لعائلة الأعداد : </a:t>
            </a:r>
            <a:endParaRPr lang="ar-JO" sz="2800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1857356" y="1500174"/>
            <a:ext cx="1857388" cy="3071834"/>
            <a:chOff x="428596" y="857232"/>
            <a:chExt cx="2428892" cy="4149104"/>
          </a:xfrm>
        </p:grpSpPr>
        <p:grpSp>
          <p:nvGrpSpPr>
            <p:cNvPr id="36" name="קבוצה 7"/>
            <p:cNvGrpSpPr/>
            <p:nvPr/>
          </p:nvGrpSpPr>
          <p:grpSpPr>
            <a:xfrm>
              <a:off x="428596" y="2428868"/>
              <a:ext cx="2428893" cy="577204"/>
              <a:chOff x="1403648" y="1556792"/>
              <a:chExt cx="3420380" cy="720080"/>
            </a:xfrm>
          </p:grpSpPr>
          <p:sp>
            <p:nvSpPr>
              <p:cNvPr id="59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60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61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62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63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7" name="קבוצה 7"/>
            <p:cNvGrpSpPr/>
            <p:nvPr/>
          </p:nvGrpSpPr>
          <p:grpSpPr>
            <a:xfrm>
              <a:off x="428596" y="3071810"/>
              <a:ext cx="2428893" cy="577204"/>
              <a:chOff x="1403648" y="1556792"/>
              <a:chExt cx="3420380" cy="720080"/>
            </a:xfrm>
          </p:grpSpPr>
          <p:sp>
            <p:nvSpPr>
              <p:cNvPr id="54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55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56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57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58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קבוצה 7"/>
            <p:cNvGrpSpPr/>
            <p:nvPr/>
          </p:nvGrpSpPr>
          <p:grpSpPr>
            <a:xfrm>
              <a:off x="428596" y="3714752"/>
              <a:ext cx="2428893" cy="577204"/>
              <a:chOff x="1403648" y="1556792"/>
              <a:chExt cx="3420380" cy="720080"/>
            </a:xfrm>
          </p:grpSpPr>
          <p:sp>
            <p:nvSpPr>
              <p:cNvPr id="49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50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51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53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קבוצה 7"/>
            <p:cNvGrpSpPr/>
            <p:nvPr/>
          </p:nvGrpSpPr>
          <p:grpSpPr>
            <a:xfrm>
              <a:off x="428596" y="4429132"/>
              <a:ext cx="2428893" cy="577204"/>
              <a:chOff x="1403648" y="1556792"/>
              <a:chExt cx="3420380" cy="720080"/>
            </a:xfrm>
          </p:grpSpPr>
          <p:sp>
            <p:nvSpPr>
              <p:cNvPr id="44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45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46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48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Isosceles Triangle 39"/>
            <p:cNvSpPr/>
            <p:nvPr/>
          </p:nvSpPr>
          <p:spPr>
            <a:xfrm>
              <a:off x="571472" y="857232"/>
              <a:ext cx="2214578" cy="142876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00166" y="1142984"/>
              <a:ext cx="35719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6</a:t>
              </a:r>
              <a:endParaRPr lang="ar-JO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95691" y="1822140"/>
              <a:ext cx="28575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4</a:t>
              </a:r>
              <a:endParaRPr lang="ar-JO" sz="2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736461" y="1822140"/>
              <a:ext cx="835274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24</a:t>
              </a:r>
              <a:endParaRPr lang="ar-JO" sz="2000" b="1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00430" y="3786166"/>
            <a:ext cx="1857389" cy="3071834"/>
            <a:chOff x="428596" y="857232"/>
            <a:chExt cx="2428893" cy="4149104"/>
          </a:xfrm>
        </p:grpSpPr>
        <p:grpSp>
          <p:nvGrpSpPr>
            <p:cNvPr id="65" name="קבוצה 7"/>
            <p:cNvGrpSpPr/>
            <p:nvPr/>
          </p:nvGrpSpPr>
          <p:grpSpPr>
            <a:xfrm>
              <a:off x="428596" y="2428868"/>
              <a:ext cx="2428893" cy="577204"/>
              <a:chOff x="1403648" y="1556792"/>
              <a:chExt cx="3420380" cy="720080"/>
            </a:xfrm>
          </p:grpSpPr>
          <p:sp>
            <p:nvSpPr>
              <p:cNvPr id="88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89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90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91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92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קבוצה 7"/>
            <p:cNvGrpSpPr/>
            <p:nvPr/>
          </p:nvGrpSpPr>
          <p:grpSpPr>
            <a:xfrm>
              <a:off x="428596" y="3071810"/>
              <a:ext cx="2428893" cy="577204"/>
              <a:chOff x="1403648" y="1556792"/>
              <a:chExt cx="3420380" cy="720080"/>
            </a:xfrm>
          </p:grpSpPr>
          <p:sp>
            <p:nvSpPr>
              <p:cNvPr id="83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84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85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86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87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7" name="קבוצה 7"/>
            <p:cNvGrpSpPr/>
            <p:nvPr/>
          </p:nvGrpSpPr>
          <p:grpSpPr>
            <a:xfrm>
              <a:off x="428596" y="3714752"/>
              <a:ext cx="2428893" cy="577204"/>
              <a:chOff x="1403648" y="1556792"/>
              <a:chExt cx="3420380" cy="720080"/>
            </a:xfrm>
          </p:grpSpPr>
          <p:sp>
            <p:nvSpPr>
              <p:cNvPr id="78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79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80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82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8" name="קבוצה 7"/>
            <p:cNvGrpSpPr/>
            <p:nvPr/>
          </p:nvGrpSpPr>
          <p:grpSpPr>
            <a:xfrm>
              <a:off x="428596" y="4429132"/>
              <a:ext cx="2428893" cy="577204"/>
              <a:chOff x="1403648" y="1556792"/>
              <a:chExt cx="3420380" cy="720080"/>
            </a:xfrm>
          </p:grpSpPr>
          <p:sp>
            <p:nvSpPr>
              <p:cNvPr id="73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74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75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77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9" name="Isosceles Triangle 68"/>
            <p:cNvSpPr/>
            <p:nvPr/>
          </p:nvSpPr>
          <p:spPr>
            <a:xfrm>
              <a:off x="571472" y="857232"/>
              <a:ext cx="2214578" cy="142876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41890" y="1142985"/>
              <a:ext cx="681408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10</a:t>
              </a:r>
              <a:endParaRPr lang="ar-JO" sz="2000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08853" y="1822140"/>
              <a:ext cx="653932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40</a:t>
              </a:r>
              <a:endParaRPr lang="ar-JO" sz="2000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736461" y="1822140"/>
              <a:ext cx="835274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4</a:t>
              </a:r>
              <a:endParaRPr lang="ar-JO" sz="2000" b="1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357818" y="1714488"/>
            <a:ext cx="1857389" cy="3071834"/>
            <a:chOff x="428596" y="857232"/>
            <a:chExt cx="2428893" cy="4149104"/>
          </a:xfrm>
        </p:grpSpPr>
        <p:grpSp>
          <p:nvGrpSpPr>
            <p:cNvPr id="94" name="קבוצה 7"/>
            <p:cNvGrpSpPr/>
            <p:nvPr/>
          </p:nvGrpSpPr>
          <p:grpSpPr>
            <a:xfrm>
              <a:off x="428596" y="2428868"/>
              <a:ext cx="2428893" cy="577204"/>
              <a:chOff x="1403648" y="1556792"/>
              <a:chExt cx="3420380" cy="720080"/>
            </a:xfrm>
          </p:grpSpPr>
          <p:sp>
            <p:nvSpPr>
              <p:cNvPr id="117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18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19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20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21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5" name="קבוצה 7"/>
            <p:cNvGrpSpPr/>
            <p:nvPr/>
          </p:nvGrpSpPr>
          <p:grpSpPr>
            <a:xfrm>
              <a:off x="428596" y="3071810"/>
              <a:ext cx="2428893" cy="577204"/>
              <a:chOff x="1403648" y="1556792"/>
              <a:chExt cx="3420380" cy="720080"/>
            </a:xfrm>
          </p:grpSpPr>
          <p:sp>
            <p:nvSpPr>
              <p:cNvPr id="112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13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14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15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16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6" name="קבוצה 7"/>
            <p:cNvGrpSpPr/>
            <p:nvPr/>
          </p:nvGrpSpPr>
          <p:grpSpPr>
            <a:xfrm>
              <a:off x="428596" y="3714752"/>
              <a:ext cx="2428893" cy="577204"/>
              <a:chOff x="1403648" y="1556792"/>
              <a:chExt cx="3420380" cy="720080"/>
            </a:xfrm>
          </p:grpSpPr>
          <p:sp>
            <p:nvSpPr>
              <p:cNvPr id="107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08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09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11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קבוצה 7"/>
            <p:cNvGrpSpPr/>
            <p:nvPr/>
          </p:nvGrpSpPr>
          <p:grpSpPr>
            <a:xfrm>
              <a:off x="428596" y="4429132"/>
              <a:ext cx="2428893" cy="577204"/>
              <a:chOff x="1403648" y="1556792"/>
              <a:chExt cx="3420380" cy="720080"/>
            </a:xfrm>
          </p:grpSpPr>
          <p:sp>
            <p:nvSpPr>
              <p:cNvPr id="102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03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04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06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8" name="Isosceles Triangle 97"/>
            <p:cNvSpPr/>
            <p:nvPr/>
          </p:nvSpPr>
          <p:spPr>
            <a:xfrm>
              <a:off x="571472" y="857232"/>
              <a:ext cx="2214578" cy="142876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500166" y="1142985"/>
              <a:ext cx="357190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2</a:t>
              </a:r>
              <a:endParaRPr lang="ar-JO" sz="2000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15434" y="1822140"/>
              <a:ext cx="747351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16</a:t>
              </a:r>
              <a:endParaRPr lang="ar-JO" sz="2000" b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736461" y="1822140"/>
              <a:ext cx="835274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8</a:t>
              </a:r>
              <a:endParaRPr lang="ar-JO" sz="2000" b="1" dirty="0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7143768" y="3786166"/>
            <a:ext cx="1857389" cy="3071834"/>
            <a:chOff x="428596" y="857232"/>
            <a:chExt cx="2428893" cy="4149104"/>
          </a:xfrm>
        </p:grpSpPr>
        <p:grpSp>
          <p:nvGrpSpPr>
            <p:cNvPr id="123" name="קבוצה 7"/>
            <p:cNvGrpSpPr/>
            <p:nvPr/>
          </p:nvGrpSpPr>
          <p:grpSpPr>
            <a:xfrm>
              <a:off x="428596" y="2428868"/>
              <a:ext cx="2428893" cy="577204"/>
              <a:chOff x="1403648" y="1556792"/>
              <a:chExt cx="3420380" cy="720080"/>
            </a:xfrm>
          </p:grpSpPr>
          <p:sp>
            <p:nvSpPr>
              <p:cNvPr id="146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47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8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9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50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4" name="קבוצה 7"/>
            <p:cNvGrpSpPr/>
            <p:nvPr/>
          </p:nvGrpSpPr>
          <p:grpSpPr>
            <a:xfrm>
              <a:off x="428596" y="3071810"/>
              <a:ext cx="2428893" cy="577204"/>
              <a:chOff x="1403648" y="1556792"/>
              <a:chExt cx="3420380" cy="720080"/>
            </a:xfrm>
          </p:grpSpPr>
          <p:sp>
            <p:nvSpPr>
              <p:cNvPr id="141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42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3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4" name="חילוק 5"/>
              <p:cNvSpPr/>
              <p:nvPr/>
            </p:nvSpPr>
            <p:spPr>
              <a:xfrm>
                <a:off x="2267744" y="1736812"/>
                <a:ext cx="432048" cy="360040"/>
              </a:xfrm>
              <a:prstGeom prst="mathDivid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45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5" name="קבוצה 7"/>
            <p:cNvGrpSpPr/>
            <p:nvPr/>
          </p:nvGrpSpPr>
          <p:grpSpPr>
            <a:xfrm>
              <a:off x="428596" y="3714752"/>
              <a:ext cx="2428893" cy="577204"/>
              <a:chOff x="1403648" y="1556792"/>
              <a:chExt cx="3420380" cy="720080"/>
            </a:xfrm>
          </p:grpSpPr>
          <p:sp>
            <p:nvSpPr>
              <p:cNvPr id="136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37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38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40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קבוצה 7"/>
            <p:cNvGrpSpPr/>
            <p:nvPr/>
          </p:nvGrpSpPr>
          <p:grpSpPr>
            <a:xfrm>
              <a:off x="428596" y="4429132"/>
              <a:ext cx="2428893" cy="577204"/>
              <a:chOff x="1403648" y="1556792"/>
              <a:chExt cx="3420380" cy="720080"/>
            </a:xfrm>
          </p:grpSpPr>
          <p:sp>
            <p:nvSpPr>
              <p:cNvPr id="131" name="אליפסה 2"/>
              <p:cNvSpPr/>
              <p:nvPr/>
            </p:nvSpPr>
            <p:spPr>
              <a:xfrm>
                <a:off x="1403648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/>
              </a:p>
            </p:txBody>
          </p:sp>
          <p:sp>
            <p:nvSpPr>
              <p:cNvPr id="132" name="אליפסה 3"/>
              <p:cNvSpPr/>
              <p:nvPr/>
            </p:nvSpPr>
            <p:spPr>
              <a:xfrm>
                <a:off x="2711061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33" name="אליפסה 4"/>
              <p:cNvSpPr/>
              <p:nvPr/>
            </p:nvSpPr>
            <p:spPr>
              <a:xfrm>
                <a:off x="3959932" y="1556792"/>
                <a:ext cx="864096" cy="72008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 dirty="0"/>
              </a:p>
            </p:txBody>
          </p:sp>
          <p:sp>
            <p:nvSpPr>
              <p:cNvPr id="135" name="שווה 6"/>
              <p:cNvSpPr/>
              <p:nvPr/>
            </p:nvSpPr>
            <p:spPr>
              <a:xfrm>
                <a:off x="3599892" y="1736812"/>
                <a:ext cx="360040" cy="360040"/>
              </a:xfrm>
              <a:prstGeom prst="mathEqual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sz="2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7" name="Isosceles Triangle 126"/>
            <p:cNvSpPr/>
            <p:nvPr/>
          </p:nvSpPr>
          <p:spPr>
            <a:xfrm>
              <a:off x="571472" y="857232"/>
              <a:ext cx="2214578" cy="142876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500166" y="1142985"/>
              <a:ext cx="357190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3</a:t>
              </a:r>
              <a:endParaRPr lang="ar-JO" sz="2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95691" y="1822140"/>
              <a:ext cx="285752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9</a:t>
              </a:r>
              <a:endParaRPr lang="ar-JO" sz="2000" b="1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736461" y="1822140"/>
              <a:ext cx="835274" cy="54042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JO" sz="2000" b="1" dirty="0" smtClean="0"/>
                <a:t>27</a:t>
              </a:r>
              <a:endParaRPr lang="ar-JO" sz="2000" b="1" dirty="0"/>
            </a:p>
          </p:txBody>
        </p:sp>
      </p:grpSp>
      <p:sp>
        <p:nvSpPr>
          <p:cNvPr id="151" name="Multiply 150"/>
          <p:cNvSpPr/>
          <p:nvPr/>
        </p:nvSpPr>
        <p:spPr>
          <a:xfrm>
            <a:off x="5786446" y="3857628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2" name="Multiply 151"/>
          <p:cNvSpPr/>
          <p:nvPr/>
        </p:nvSpPr>
        <p:spPr>
          <a:xfrm>
            <a:off x="5786446" y="4429132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3" name="Multiply 152"/>
          <p:cNvSpPr/>
          <p:nvPr/>
        </p:nvSpPr>
        <p:spPr>
          <a:xfrm>
            <a:off x="2285984" y="3643314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4" name="Multiply 153"/>
          <p:cNvSpPr/>
          <p:nvPr/>
        </p:nvSpPr>
        <p:spPr>
          <a:xfrm>
            <a:off x="2285984" y="4214818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5" name="Multiply 154"/>
          <p:cNvSpPr/>
          <p:nvPr/>
        </p:nvSpPr>
        <p:spPr>
          <a:xfrm>
            <a:off x="642910" y="5857892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6" name="Multiply 155"/>
          <p:cNvSpPr/>
          <p:nvPr/>
        </p:nvSpPr>
        <p:spPr>
          <a:xfrm>
            <a:off x="642910" y="6429396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7" name="Multiply 156"/>
          <p:cNvSpPr/>
          <p:nvPr/>
        </p:nvSpPr>
        <p:spPr>
          <a:xfrm>
            <a:off x="3929058" y="5929330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8" name="Multiply 157"/>
          <p:cNvSpPr/>
          <p:nvPr/>
        </p:nvSpPr>
        <p:spPr>
          <a:xfrm>
            <a:off x="3929058" y="6500810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9" name="Multiply 158"/>
          <p:cNvSpPr/>
          <p:nvPr/>
        </p:nvSpPr>
        <p:spPr>
          <a:xfrm>
            <a:off x="7572396" y="5929330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60" name="Multiply 159"/>
          <p:cNvSpPr/>
          <p:nvPr/>
        </p:nvSpPr>
        <p:spPr>
          <a:xfrm>
            <a:off x="7572396" y="6500810"/>
            <a:ext cx="285752" cy="357190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043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2020-06-15T14:46:47Z</dcterms:created>
  <dcterms:modified xsi:type="dcterms:W3CDTF">2020-06-15T14:48:06Z</dcterms:modified>
</cp:coreProperties>
</file>