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19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092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616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177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01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020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856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67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377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9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40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DEED-01C1-4C93-9139-29B2010D7D2B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FB42-505A-47A8-AF1B-DC56E571E44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927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162908" y="571500"/>
            <a:ext cx="8365392" cy="52665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ar-SA" dirty="0"/>
              <a:t>قصة الاسراء والمعراج</a:t>
            </a:r>
            <a:br>
              <a:rPr lang="ar-SA" dirty="0"/>
            </a:br>
            <a:r>
              <a:rPr lang="ar-SA" dirty="0"/>
              <a:t>مرفقة بالصور </a:t>
            </a:r>
            <a:br>
              <a:rPr lang="ar-SA" dirty="0"/>
            </a:br>
            <a:r>
              <a:rPr lang="ar-SA" dirty="0"/>
              <a:t>  للصف الثاني </a:t>
            </a:r>
            <a:br>
              <a:rPr lang="ar-SA" dirty="0"/>
            </a:br>
            <a:r>
              <a:rPr lang="ar-SA" dirty="0"/>
              <a:t>مقدمه من معلمة التربية الاسلامية </a:t>
            </a:r>
            <a:br>
              <a:rPr lang="ar-SA" dirty="0"/>
            </a:br>
            <a:r>
              <a:rPr lang="ar-SA" dirty="0"/>
              <a:t>ختام </a:t>
            </a:r>
            <a:r>
              <a:rPr lang="ar-SA" dirty="0" err="1"/>
              <a:t>النصاصره</a:t>
            </a:r>
            <a:r>
              <a:rPr lang="ar-SA" dirty="0"/>
              <a:t> </a:t>
            </a:r>
            <a:br>
              <a:rPr lang="ar-SA" dirty="0"/>
            </a:br>
            <a:r>
              <a:rPr lang="ar-SA" dirty="0"/>
              <a:t> </a:t>
            </a:r>
            <a:r>
              <a:rPr lang="en-US" dirty="0"/>
              <a:t>2020/2021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69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07400" cy="5414962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r>
              <a:rPr lang="ar-SA" dirty="0"/>
              <a:t> </a:t>
            </a:r>
            <a:endParaRPr lang="he-IL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076" b="27773"/>
          <a:stretch/>
        </p:blipFill>
        <p:spPr>
          <a:xfrm>
            <a:off x="2095500" y="413719"/>
            <a:ext cx="8178800" cy="5136181"/>
          </a:xfrm>
          <a:ln w="76200"/>
        </p:spPr>
      </p:pic>
    </p:spTree>
    <p:extLst>
      <p:ext uri="{BB962C8B-B14F-4D97-AF65-F5344CB8AC3E}">
        <p14:creationId xmlns:p14="http://schemas.microsoft.com/office/powerpoint/2010/main" val="247853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426700" cy="610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9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365125"/>
            <a:ext cx="104013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84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347541"/>
            <a:ext cx="10414000" cy="59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8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65125"/>
            <a:ext cx="103124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6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9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02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3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945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</Words>
  <Application>Microsoft Office PowerPoint</Application>
  <PresentationFormat>شاشة عريضة</PresentationFormat>
  <Paragraphs>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قصة الاسراء والمعراج مرفقة بالصور    للصف الثاني  مقدمه من معلمة التربية الاسلامية  ختام النصاصره   2020/2021</vt:lpstr>
      <vt:lpstr>     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قصة الاسراء والمعراج مرفقة بالصور    لجيل الطفولة  مقدمه من بستان التلة   20/21</dc:title>
  <dc:creator>USER1</dc:creator>
  <cp:lastModifiedBy>IMOE001</cp:lastModifiedBy>
  <cp:revision>4</cp:revision>
  <dcterms:created xsi:type="dcterms:W3CDTF">2021-03-05T08:28:47Z</dcterms:created>
  <dcterms:modified xsi:type="dcterms:W3CDTF">2021-03-08T06:48:47Z</dcterms:modified>
</cp:coreProperties>
</file>