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332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54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141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819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856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671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77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40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800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1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959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C5ED-ED20-4148-8F68-C93AE9B1813E}" type="datetimeFigureOut">
              <a:rPr lang="he-IL" smtClean="0"/>
              <a:t>כ"ט/סיון/תש"פ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5E330-1F48-4050-AB2E-DDFD5C42CA2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767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548680"/>
            <a:ext cx="809027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2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 </a:t>
            </a:r>
            <a:r>
              <a:rPr lang="ar-AE" b="1" dirty="0" smtClean="0">
                <a:solidFill>
                  <a:schemeClr val="tx1"/>
                </a:solidFill>
              </a:rPr>
              <a:t>مشاعري</a:t>
            </a:r>
            <a:endParaRPr lang="ar-EG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/>
          </p:nvPr>
        </p:nvGraphicFramePr>
        <p:xfrm>
          <a:off x="2135561" y="1268760"/>
          <a:ext cx="8199475" cy="4392488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732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66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86905">
                <a:tc>
                  <a:txBody>
                    <a:bodyPr/>
                    <a:lstStyle/>
                    <a:p>
                      <a:pPr rtl="1"/>
                      <a:r>
                        <a:rPr lang="ar-AE" sz="2400" dirty="0" smtClean="0"/>
                        <a:t> أنا أشعر بالسعادة عندما</a:t>
                      </a:r>
                      <a:endParaRPr lang="ar-EG" sz="2400" b="1" dirty="0">
                        <a:solidFill>
                          <a:srgbClr val="4E1CD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546">
                <a:tc>
                  <a:txBody>
                    <a:bodyPr/>
                    <a:lstStyle/>
                    <a:p>
                      <a:pPr rtl="1"/>
                      <a:r>
                        <a:rPr lang="ar-EG" sz="2400" dirty="0" smtClean="0"/>
                        <a:t>أنا أشعر ب</a:t>
                      </a:r>
                      <a:r>
                        <a:rPr lang="ar-AE" sz="2400" dirty="0" smtClean="0"/>
                        <a:t>الحزن</a:t>
                      </a:r>
                      <a:r>
                        <a:rPr lang="ar-EG" sz="2400" dirty="0" smtClean="0"/>
                        <a:t> عندما</a:t>
                      </a:r>
                      <a:endParaRPr lang="ar-EG" sz="2400" b="1" dirty="0">
                        <a:solidFill>
                          <a:srgbClr val="4E1CDA"/>
                        </a:solidFill>
                        <a:latin typeface="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040">
                <a:tc>
                  <a:txBody>
                    <a:bodyPr/>
                    <a:lstStyle/>
                    <a:p>
                      <a:pPr rtl="1"/>
                      <a:r>
                        <a:rPr lang="ar-EG" sz="2400" dirty="0" smtClean="0"/>
                        <a:t>أنا أشعر </a:t>
                      </a:r>
                      <a:r>
                        <a:rPr lang="ar-AE" sz="2400" dirty="0" smtClean="0"/>
                        <a:t>بالقلق </a:t>
                      </a:r>
                      <a:r>
                        <a:rPr lang="ar-EG" sz="2400" dirty="0" smtClean="0"/>
                        <a:t>عندما</a:t>
                      </a:r>
                      <a:endParaRPr lang="ar-EG" sz="2400" b="1" dirty="0">
                        <a:solidFill>
                          <a:srgbClr val="4E1CDA"/>
                        </a:solidFill>
                        <a:latin typeface="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7546">
                <a:tc>
                  <a:txBody>
                    <a:bodyPr/>
                    <a:lstStyle/>
                    <a:p>
                      <a:pPr rtl="1"/>
                      <a:r>
                        <a:rPr lang="ar-EG" sz="2400" dirty="0" smtClean="0"/>
                        <a:t>أنا أشعر بالفرح عندما</a:t>
                      </a:r>
                      <a:endParaRPr lang="ar-EG" sz="2400" b="1" dirty="0">
                        <a:solidFill>
                          <a:srgbClr val="4E1CDA"/>
                        </a:solidFill>
                        <a:latin typeface="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6905">
                <a:tc>
                  <a:txBody>
                    <a:bodyPr/>
                    <a:lstStyle/>
                    <a:p>
                      <a:pPr rtl="1"/>
                      <a:r>
                        <a:rPr lang="ar-EG" sz="2400" dirty="0" smtClean="0"/>
                        <a:t>أنا أشعر </a:t>
                      </a:r>
                      <a:r>
                        <a:rPr lang="ar-AE" sz="2400" dirty="0" smtClean="0"/>
                        <a:t>بالاطمئنان </a:t>
                      </a:r>
                      <a:r>
                        <a:rPr lang="ar-EG" sz="2400" dirty="0" smtClean="0"/>
                        <a:t>عندما</a:t>
                      </a:r>
                      <a:endParaRPr lang="ar-EG" sz="2400" b="1" dirty="0">
                        <a:solidFill>
                          <a:srgbClr val="4E1CDA"/>
                        </a:solidFill>
                        <a:latin typeface="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7546">
                <a:tc>
                  <a:txBody>
                    <a:bodyPr/>
                    <a:lstStyle/>
                    <a:p>
                      <a:pPr rtl="1"/>
                      <a:r>
                        <a:rPr lang="ar-EG" sz="2400" dirty="0" smtClean="0"/>
                        <a:t>أنا أشعر </a:t>
                      </a:r>
                      <a:r>
                        <a:rPr lang="ar-AE" sz="2400" dirty="0" smtClean="0"/>
                        <a:t>بالغضب </a:t>
                      </a:r>
                      <a:r>
                        <a:rPr lang="ar-EG" sz="2400" dirty="0" smtClean="0"/>
                        <a:t>عندما</a:t>
                      </a:r>
                      <a:endParaRPr lang="ar-EG" sz="2400" b="1" dirty="0">
                        <a:solidFill>
                          <a:srgbClr val="4E1CDA"/>
                        </a:solidFill>
                        <a:latin typeface="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مخصص</PresentationFormat>
  <Paragraphs>7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ערכת נושא Office</vt:lpstr>
      <vt:lpstr>عرض تقديمي في PowerPoint</vt:lpstr>
      <vt:lpstr>  مشاعري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Windows User</dc:creator>
  <cp:lastModifiedBy>Arabic</cp:lastModifiedBy>
  <cp:revision>2</cp:revision>
  <dcterms:created xsi:type="dcterms:W3CDTF">2020-05-20T18:14:01Z</dcterms:created>
  <dcterms:modified xsi:type="dcterms:W3CDTF">2020-06-21T18:18:21Z</dcterms:modified>
</cp:coreProperties>
</file>