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789" y="347730"/>
            <a:ext cx="9433774" cy="424731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dirty="0" smtClean="0"/>
              <a:t>תלמידים יקרים</a:t>
            </a:r>
          </a:p>
          <a:p>
            <a:pPr algn="r"/>
            <a:r>
              <a:rPr lang="he-IL" dirty="0" smtClean="0"/>
              <a:t>1. הקיפו בעיגול את האות א' בין האותיות הבאות: </a:t>
            </a:r>
            <a:r>
              <a:rPr lang="ar-AE" dirty="0" smtClean="0"/>
              <a:t>( ضع دائرة حول حرف الاف)</a:t>
            </a:r>
            <a:r>
              <a:rPr lang="en-US" dirty="0" smtClean="0"/>
              <a:t>  </a:t>
            </a:r>
            <a:endParaRPr lang="he-IL" dirty="0" smtClean="0"/>
          </a:p>
          <a:p>
            <a:pPr algn="r"/>
            <a:endParaRPr lang="he-IL" dirty="0"/>
          </a:p>
          <a:p>
            <a:pPr algn="r"/>
            <a:endParaRPr lang="he-IL" dirty="0" smtClean="0"/>
          </a:p>
          <a:p>
            <a:pPr algn="r"/>
            <a:endParaRPr lang="he-IL" dirty="0"/>
          </a:p>
          <a:p>
            <a:pPr algn="r"/>
            <a:endParaRPr lang="he-IL" dirty="0" smtClean="0"/>
          </a:p>
          <a:p>
            <a:pPr algn="r"/>
            <a:endParaRPr lang="he-IL" dirty="0"/>
          </a:p>
          <a:p>
            <a:pPr algn="r"/>
            <a:endParaRPr lang="he-IL" dirty="0" smtClean="0"/>
          </a:p>
          <a:p>
            <a:pPr algn="r"/>
            <a:endParaRPr lang="he-IL" dirty="0"/>
          </a:p>
          <a:p>
            <a:pPr algn="r"/>
            <a:endParaRPr lang="he-IL" dirty="0" smtClean="0"/>
          </a:p>
          <a:p>
            <a:pPr algn="r"/>
            <a:endParaRPr lang="he-IL" dirty="0"/>
          </a:p>
          <a:p>
            <a:pPr algn="r"/>
            <a:endParaRPr lang="he-IL" dirty="0" smtClean="0"/>
          </a:p>
          <a:p>
            <a:pPr algn="r"/>
            <a:endParaRPr lang="he-IL" dirty="0" smtClean="0"/>
          </a:p>
          <a:p>
            <a:pPr algn="r"/>
            <a:r>
              <a:rPr lang="he-IL" dirty="0" smtClean="0"/>
              <a:t>2. מתח קו בין האות א' לתמונות ששמותיהן מתחילות באות א'</a:t>
            </a:r>
            <a:r>
              <a:rPr lang="he-IL" dirty="0"/>
              <a:t> </a:t>
            </a:r>
            <a:r>
              <a:rPr lang="he-IL" dirty="0" smtClean="0"/>
              <a:t>: </a:t>
            </a:r>
            <a:r>
              <a:rPr lang="ar-AE" dirty="0" smtClean="0"/>
              <a:t>(مد خط بين الحرف والصورة التي يبدأ اسمها بالحرف الف)</a:t>
            </a:r>
            <a:endParaRPr lang="he-IL" dirty="0"/>
          </a:p>
        </p:txBody>
      </p:sp>
      <p:sp>
        <p:nvSpPr>
          <p:cNvPr id="5" name="אליפסה 4"/>
          <p:cNvSpPr/>
          <p:nvPr/>
        </p:nvSpPr>
        <p:spPr>
          <a:xfrm>
            <a:off x="708338" y="1056068"/>
            <a:ext cx="8854225" cy="262729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400" b="1" dirty="0" smtClean="0"/>
              <a:t>ב   א   ד  ג  א  ם  ה  א   נ  ב  ק   ת   ע   א  כ</a:t>
            </a:r>
          </a:p>
          <a:p>
            <a:pPr algn="ctr"/>
            <a:r>
              <a:rPr lang="he-IL" sz="2400" b="1" dirty="0" smtClean="0"/>
              <a:t>  </a:t>
            </a:r>
          </a:p>
          <a:p>
            <a:pPr algn="ctr"/>
            <a:r>
              <a:rPr lang="he-IL" sz="2400" b="1" dirty="0" smtClean="0"/>
              <a:t> ך   פ   ף   א   ק  ה   ל   ת   ב   ז   ר   א   ה   מ</a:t>
            </a:r>
          </a:p>
          <a:p>
            <a:pPr algn="ctr"/>
            <a:endParaRPr lang="he-IL" sz="2400" b="1" dirty="0"/>
          </a:p>
          <a:p>
            <a:pPr algn="ctr"/>
            <a:r>
              <a:rPr lang="he-IL" sz="2400" b="1" dirty="0" smtClean="0"/>
              <a:t>   א  ב   ץ   ת  ו  י  א  ה   ר   א   ש   ק   ט  א  </a:t>
            </a:r>
            <a:endParaRPr lang="he-IL" sz="2400" b="1" dirty="0"/>
          </a:p>
        </p:txBody>
      </p:sp>
      <p:sp>
        <p:nvSpPr>
          <p:cNvPr id="6" name="אליפסה 5"/>
          <p:cNvSpPr/>
          <p:nvPr/>
        </p:nvSpPr>
        <p:spPr>
          <a:xfrm>
            <a:off x="4660759" y="5545959"/>
            <a:ext cx="875763" cy="65682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4000" b="1" dirty="0"/>
              <a:t>א</a:t>
            </a:r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2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80892" y="4642352"/>
            <a:ext cx="732413" cy="957833"/>
          </a:xfrm>
          <a:prstGeom prst="rect">
            <a:avLst/>
          </a:prstGeom>
        </p:spPr>
      </p:pic>
      <p:pic>
        <p:nvPicPr>
          <p:cNvPr id="8" name="תמונה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1865" y="4401044"/>
            <a:ext cx="881331" cy="980636"/>
          </a:xfrm>
          <a:prstGeom prst="rect">
            <a:avLst/>
          </a:prstGeom>
        </p:spPr>
      </p:pic>
      <p:pic>
        <p:nvPicPr>
          <p:cNvPr id="9" name="תמונה 8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" b="7660"/>
          <a:stretch/>
        </p:blipFill>
        <p:spPr>
          <a:xfrm>
            <a:off x="5860249" y="5681290"/>
            <a:ext cx="1639709" cy="880215"/>
          </a:xfrm>
          <a:prstGeom prst="rect">
            <a:avLst/>
          </a:prstGeom>
        </p:spPr>
      </p:pic>
      <p:pic>
        <p:nvPicPr>
          <p:cNvPr id="10" name="תמונה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39450" y="5647490"/>
            <a:ext cx="997582" cy="1154423"/>
          </a:xfrm>
          <a:prstGeom prst="rect">
            <a:avLst/>
          </a:prstGeom>
        </p:spPr>
      </p:pic>
      <p:pic>
        <p:nvPicPr>
          <p:cNvPr id="11" name="תמונה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76869" y="4471132"/>
            <a:ext cx="806468" cy="965516"/>
          </a:xfrm>
          <a:prstGeom prst="rect">
            <a:avLst/>
          </a:prstGeom>
        </p:spPr>
      </p:pic>
      <p:sp>
        <p:nvSpPr>
          <p:cNvPr id="12" name="אליפסה 11"/>
          <p:cNvSpPr/>
          <p:nvPr/>
        </p:nvSpPr>
        <p:spPr>
          <a:xfrm>
            <a:off x="9736427" y="0"/>
            <a:ext cx="2455573" cy="656150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sz="3600" b="1" dirty="0" smtClean="0"/>
          </a:p>
          <a:p>
            <a:pPr algn="ctr"/>
            <a:r>
              <a:rPr lang="he-IL" sz="3600" b="1" dirty="0" smtClean="0"/>
              <a:t>זיהוי האות א'</a:t>
            </a:r>
          </a:p>
          <a:p>
            <a:pPr algn="r"/>
            <a:r>
              <a:rPr lang="he-IL" sz="2400" b="1" dirty="0" smtClean="0"/>
              <a:t>כך כותבים את האות א' בצורה נכונה</a:t>
            </a:r>
            <a:r>
              <a:rPr lang="en-US" sz="2400" b="1" dirty="0" smtClean="0"/>
              <a:t>  </a:t>
            </a:r>
          </a:p>
          <a:p>
            <a:pPr algn="ctr"/>
            <a:endParaRPr lang="en-US" sz="4000" b="1" dirty="0" smtClean="0"/>
          </a:p>
          <a:p>
            <a:pPr algn="r"/>
            <a:endParaRPr lang="en-US" sz="4000" b="1" dirty="0"/>
          </a:p>
          <a:p>
            <a:pPr algn="ctr"/>
            <a:endParaRPr lang="en-US" sz="4000" b="1" dirty="0" smtClean="0"/>
          </a:p>
          <a:p>
            <a:pPr algn="ctr"/>
            <a:endParaRPr lang="en-US" sz="4000" b="1" dirty="0"/>
          </a:p>
          <a:p>
            <a:pPr algn="ctr"/>
            <a:endParaRPr lang="he-IL" sz="4000" b="1" dirty="0"/>
          </a:p>
        </p:txBody>
      </p:sp>
      <p:cxnSp>
        <p:nvCxnSpPr>
          <p:cNvPr id="14" name="מחבר חץ ישר 13"/>
          <p:cNvCxnSpPr/>
          <p:nvPr/>
        </p:nvCxnSpPr>
        <p:spPr>
          <a:xfrm>
            <a:off x="10560676" y="3825025"/>
            <a:ext cx="722566" cy="15566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מחבר חץ ישר 22"/>
          <p:cNvCxnSpPr/>
          <p:nvPr/>
        </p:nvCxnSpPr>
        <p:spPr>
          <a:xfrm flipH="1">
            <a:off x="11037194" y="3825025"/>
            <a:ext cx="246048" cy="10663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מחבר חץ ישר 24"/>
          <p:cNvCxnSpPr/>
          <p:nvPr/>
        </p:nvCxnSpPr>
        <p:spPr>
          <a:xfrm flipH="1">
            <a:off x="10586434" y="4401044"/>
            <a:ext cx="296213" cy="10080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מלבן מעוגל 32"/>
          <p:cNvSpPr/>
          <p:nvPr/>
        </p:nvSpPr>
        <p:spPr>
          <a:xfrm>
            <a:off x="10560676" y="3528811"/>
            <a:ext cx="219584" cy="26876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1</a:t>
            </a:r>
            <a:endParaRPr lang="he-IL" dirty="0"/>
          </a:p>
        </p:txBody>
      </p:sp>
      <p:sp>
        <p:nvSpPr>
          <p:cNvPr id="34" name="מלבן מעוגל 33"/>
          <p:cNvSpPr/>
          <p:nvPr/>
        </p:nvSpPr>
        <p:spPr>
          <a:xfrm>
            <a:off x="11349838" y="3797578"/>
            <a:ext cx="219584" cy="26876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/>
              <a:t>2</a:t>
            </a:r>
            <a:endParaRPr lang="he-IL" dirty="0"/>
          </a:p>
        </p:txBody>
      </p:sp>
      <p:sp>
        <p:nvSpPr>
          <p:cNvPr id="35" name="מלבן מעוגל 34"/>
          <p:cNvSpPr/>
          <p:nvPr/>
        </p:nvSpPr>
        <p:spPr>
          <a:xfrm>
            <a:off x="10474761" y="4358193"/>
            <a:ext cx="219584" cy="26876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3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525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פיאה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</TotalTime>
  <Words>110</Words>
  <Application>Microsoft Office PowerPoint</Application>
  <PresentationFormat>מסך רחב</PresentationFormat>
  <Paragraphs>29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Gisha</vt:lpstr>
      <vt:lpstr>Tahoma</vt:lpstr>
      <vt:lpstr>Trebuchet MS</vt:lpstr>
      <vt:lpstr>Wingdings 3</vt:lpstr>
      <vt:lpstr>פיאה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USER</dc:creator>
  <cp:lastModifiedBy>USER</cp:lastModifiedBy>
  <cp:revision>3</cp:revision>
  <dcterms:created xsi:type="dcterms:W3CDTF">2020-09-26T14:32:19Z</dcterms:created>
  <dcterms:modified xsi:type="dcterms:W3CDTF">2020-09-26T14:57:23Z</dcterms:modified>
</cp:coreProperties>
</file>