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3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4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5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4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0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6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8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CE17-76B1-4589-AFED-AAF3E42C29C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93A7-C128-4C52-A079-6B4248EA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76201"/>
            <a:ext cx="2161309" cy="6754091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810000" y="41563"/>
            <a:ext cx="6740236" cy="6712528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391275" algn="r"/>
              </a:tabLst>
            </a:pPr>
            <a:endParaRPr lang="en-US" sz="3200" b="1" dirty="0">
              <a:solidFill>
                <a:srgbClr val="002060"/>
              </a:solidFill>
              <a:latin typeface="Times New Roman"/>
              <a:ea typeface="Times New Roman" pitchFamily="18" charset="0"/>
              <a:cs typeface="Arial" pitchFamily="34" charset="0"/>
            </a:endParaRPr>
          </a:p>
          <a:p>
            <a:pPr marL="53181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391275" algn="r"/>
              </a:tabLst>
            </a:pPr>
            <a:endParaRPr lang="en-US" sz="3200" b="1" dirty="0">
              <a:solidFill>
                <a:srgbClr val="002060"/>
              </a:solidFill>
              <a:latin typeface="Times New Roman"/>
              <a:ea typeface="Times New Roman" pitchFamily="18" charset="0"/>
              <a:cs typeface="Arial" pitchFamily="34" charset="0"/>
            </a:endParaRPr>
          </a:p>
          <a:p>
            <a:pPr marL="53181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391275" algn="r"/>
              </a:tabLst>
            </a:pPr>
            <a:endParaRPr lang="ar-SA" sz="3200" b="1" dirty="0">
              <a:solidFill>
                <a:srgbClr val="002060"/>
              </a:solidFill>
              <a:latin typeface="Times New Roman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6417741" y="76201"/>
            <a:ext cx="1840568" cy="7425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SA" sz="3200" b="1" spc="50" dirty="0">
                <a:ln w="11430">
                  <a:solidFill>
                    <a:srgbClr val="FF0066"/>
                  </a:solidFill>
                </a:ln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بطاقات عمل</a:t>
            </a:r>
            <a:endParaRPr lang="ar-SA" sz="3600" b="1" spc="50" dirty="0">
              <a:ln w="11430">
                <a:solidFill>
                  <a:srgbClr val="FF0066"/>
                </a:solidFill>
              </a:ln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053370" y="837261"/>
            <a:ext cx="55467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/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cs typeface="Arial" panose="020B0604020202020204" pitchFamily="34" charset="0"/>
              </a:rPr>
              <a:t>حول الكسور الغير حقيقية الى اعداد مخلوطة والعكس:</a:t>
            </a:r>
            <a:endParaRPr lang="he-IL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42" y="1252478"/>
            <a:ext cx="557212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687" y="3874495"/>
            <a:ext cx="61626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7881877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מסך רחב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מאריא שנאוי</dc:creator>
  <cp:lastModifiedBy>מאריא שנאוי</cp:lastModifiedBy>
  <cp:revision>1</cp:revision>
  <dcterms:created xsi:type="dcterms:W3CDTF">2020-10-27T16:16:25Z</dcterms:created>
  <dcterms:modified xsi:type="dcterms:W3CDTF">2020-10-27T16:17:49Z</dcterms:modified>
</cp:coreProperties>
</file>