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868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53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727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673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334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080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949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955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258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0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549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F1032-F0E6-4495-9CAB-73AD7D2BD639}" type="datetimeFigureOut">
              <a:rPr lang="he-IL" smtClean="0"/>
              <a:t>י"ב/אדר/תשפ"א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C0283-2D76-465F-AB0A-92CBC068DE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964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ctrTitle"/>
          </p:nvPr>
        </p:nvSpPr>
        <p:spPr>
          <a:xfrm>
            <a:off x="4062845" y="259773"/>
            <a:ext cx="4831774" cy="10287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تعرف على </a:t>
            </a:r>
            <a:r>
              <a:rPr lang="ar-BH" sz="2400" b="1" dirty="0" smtClean="0"/>
              <a:t>نباتات </a:t>
            </a:r>
            <a:r>
              <a:rPr lang="ar-BH" sz="2400" b="1" dirty="0" smtClean="0"/>
              <a:t>فصل الشتاء </a:t>
            </a:r>
            <a:r>
              <a:rPr lang="ar-SA" sz="2400" b="1" dirty="0" smtClean="0"/>
              <a:t>ثم لونها </a:t>
            </a:r>
            <a:endParaRPr lang="ar-BH" sz="2400" b="1" dirty="0" smtClean="0"/>
          </a:p>
          <a:p>
            <a:pPr algn="ctr"/>
            <a:r>
              <a:rPr lang="ar-SA" sz="2400" b="1" dirty="0" smtClean="0"/>
              <a:t>(</a:t>
            </a:r>
            <a:r>
              <a:rPr lang="ar-BH" sz="2400" b="1" dirty="0" smtClean="0"/>
              <a:t>نباتات </a:t>
            </a:r>
            <a:r>
              <a:rPr lang="ar-BH" sz="2400" b="1" dirty="0" smtClean="0"/>
              <a:t>برية لا </a:t>
            </a:r>
            <a:r>
              <a:rPr lang="ar-BH" sz="2400" b="1" dirty="0" smtClean="0"/>
              <a:t>تؤكل</a:t>
            </a:r>
            <a:r>
              <a:rPr lang="ar-SA" sz="2400" b="1" smtClean="0"/>
              <a:t>)</a:t>
            </a:r>
            <a:r>
              <a:rPr lang="ar-BH" sz="2400" b="1" smtClean="0"/>
              <a:t> </a:t>
            </a:r>
            <a:endParaRPr lang="he-IL" sz="2400" b="1" dirty="0"/>
          </a:p>
        </p:txBody>
      </p:sp>
      <p:pic>
        <p:nvPicPr>
          <p:cNvPr id="5" name="Picture 2" descr="C:\Users\User\Downloads\clipart-ku-anemone-piperi-256x256-4b24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283" y="1718809"/>
            <a:ext cx="1571631" cy="172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×ª××¦××ª ×ª××× × ×¢×××¨ Ø¹ØµØ§ Ø§ÙØ±Ø§Ø¹Ù ØªÙÙÙÙ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247" y="1775661"/>
            <a:ext cx="1418500" cy="166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User\Downloads\kisspng-flower-coloring-book-drawing-clip-art-daffodil-5acff1b28b49d7.065067211523577266570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6248" y="4142063"/>
            <a:ext cx="1678666" cy="2179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User\Downloads\images.png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01" y="3926083"/>
            <a:ext cx="1499392" cy="227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355762" y="3693523"/>
            <a:ext cx="2244437" cy="3849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3451622" y="3693523"/>
            <a:ext cx="2244437" cy="3849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3659255" y="3655226"/>
            <a:ext cx="2244437" cy="3849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50962" y="3573792"/>
            <a:ext cx="2243522" cy="38408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740906" y="3652121"/>
            <a:ext cx="1424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b="1" dirty="0" smtClean="0"/>
              <a:t>شقائق النعمان</a:t>
            </a:r>
            <a:endParaRPr lang="he-IL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169125" y="3505337"/>
            <a:ext cx="1424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b="1" dirty="0" smtClean="0"/>
              <a:t>عصا الراعي</a:t>
            </a:r>
            <a:endParaRPr lang="he-IL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8593283" y="6385110"/>
            <a:ext cx="1424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b="1" dirty="0" smtClean="0"/>
              <a:t>النرجس</a:t>
            </a:r>
            <a:endParaRPr lang="he-IL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169125" y="6388617"/>
            <a:ext cx="14240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BH" b="1" dirty="0" smtClean="0"/>
              <a:t>الصفير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02990285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מסך רחב</PresentationFormat>
  <Paragraphs>6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تعرف على نباتات فصل الشتاء ثم لونها  (نباتات برية لا تؤكل)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تعرف على نباتات فصل الشتاء ثم لونها  (نباتات برية لا تؤكل) </dc:title>
  <dc:creator>user4</dc:creator>
  <cp:lastModifiedBy>user4</cp:lastModifiedBy>
  <cp:revision>1</cp:revision>
  <dcterms:created xsi:type="dcterms:W3CDTF">2021-02-24T04:34:07Z</dcterms:created>
  <dcterms:modified xsi:type="dcterms:W3CDTF">2021-02-24T04:34:14Z</dcterms:modified>
</cp:coreProperties>
</file>