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CEA5-D76B-47B6-9978-68245E42F62F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6295-6640-454A-8BB8-21042E8EE476}" type="slidenum">
              <a:rPr lang="he-IL" smtClean="0"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CEA5-D76B-47B6-9978-68245E42F62F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6295-6640-454A-8BB8-21042E8EE47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CEA5-D76B-47B6-9978-68245E42F62F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6295-6640-454A-8BB8-21042E8EE47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CEA5-D76B-47B6-9978-68245E42F62F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6295-6640-454A-8BB8-21042E8EE476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CEA5-D76B-47B6-9978-68245E42F62F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6295-6640-454A-8BB8-21042E8EE47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CEA5-D76B-47B6-9978-68245E42F62F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6295-6640-454A-8BB8-21042E8EE476}" type="slidenum">
              <a:rPr lang="he-IL" smtClean="0"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CEA5-D76B-47B6-9978-68245E42F62F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6295-6640-454A-8BB8-21042E8EE476}" type="slidenum">
              <a:rPr lang="he-IL" smtClean="0"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CEA5-D76B-47B6-9978-68245E42F62F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6295-6640-454A-8BB8-21042E8EE47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CEA5-D76B-47B6-9978-68245E42F62F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6295-6640-454A-8BB8-21042E8EE47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CEA5-D76B-47B6-9978-68245E42F62F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6295-6640-454A-8BB8-21042E8EE476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CEA5-D76B-47B6-9978-68245E42F62F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E6295-6640-454A-8BB8-21042E8EE476}" type="slidenum">
              <a:rPr lang="he-IL" smtClean="0"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B2CCEA5-D76B-47B6-9978-68245E42F62F}" type="datetimeFigureOut">
              <a:rPr lang="he-IL" smtClean="0"/>
              <a:t>כ'/אדר/תשפ"א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1DE6295-6640-454A-8BB8-21042E8EE476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395536" y="548680"/>
            <a:ext cx="8496944" cy="5400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ar-SA" sz="2000" dirty="0" smtClean="0"/>
              <a:t>مهمة تاريخ للصف الخامس  ليوم 4/3/2021</a:t>
            </a:r>
          </a:p>
          <a:p>
            <a:pPr algn="r"/>
            <a:r>
              <a:rPr lang="ar-SA" sz="2000" dirty="0" smtClean="0"/>
              <a:t>عزيزي </a:t>
            </a:r>
            <a:r>
              <a:rPr lang="ar-SA" sz="2000" dirty="0"/>
              <a:t>الطالب </a:t>
            </a:r>
            <a:r>
              <a:rPr lang="ar-SA" sz="2000" dirty="0" smtClean="0"/>
              <a:t> اقرأ نص القصة </a:t>
            </a:r>
            <a:r>
              <a:rPr lang="ar-SA" sz="2000" dirty="0"/>
              <a:t>التاريخية </a:t>
            </a:r>
            <a:r>
              <a:rPr lang="ar-SA" sz="2000" dirty="0" smtClean="0"/>
              <a:t> </a:t>
            </a:r>
            <a:r>
              <a:rPr lang="he-IL" sz="2000" dirty="0"/>
              <a:t>"</a:t>
            </a:r>
            <a:r>
              <a:rPr lang="ar-SA" sz="2000" dirty="0" smtClean="0"/>
              <a:t>بلقيس </a:t>
            </a:r>
            <a:r>
              <a:rPr lang="ar-SA" sz="2000" dirty="0"/>
              <a:t>ملكة سبأ "  </a:t>
            </a:r>
            <a:r>
              <a:rPr lang="ar-SA" sz="2000" dirty="0" smtClean="0"/>
              <a:t>واجب </a:t>
            </a:r>
            <a:r>
              <a:rPr lang="ar-SA" sz="2000" dirty="0"/>
              <a:t>على الأسئلة </a:t>
            </a:r>
            <a:r>
              <a:rPr lang="ar-SA" sz="2000" smtClean="0"/>
              <a:t>التالية : </a:t>
            </a:r>
            <a:endParaRPr lang="ar-SA" sz="2000" dirty="0" smtClean="0"/>
          </a:p>
          <a:p>
            <a:pPr algn="r"/>
            <a:endParaRPr lang="ar-SA" sz="2000" dirty="0" smtClean="0"/>
          </a:p>
          <a:p>
            <a:pPr algn="r"/>
            <a:r>
              <a:rPr lang="ar-SA" sz="2000" dirty="0" smtClean="0"/>
              <a:t>1- ما الذي  اذهل هدهد الملك سليمان عند وصوله الى سبأ ؟ </a:t>
            </a:r>
          </a:p>
          <a:p>
            <a:pPr algn="r"/>
            <a:r>
              <a:rPr lang="ar-SA" sz="2000" dirty="0" smtClean="0"/>
              <a:t>____________________________________________________________  </a:t>
            </a:r>
          </a:p>
          <a:p>
            <a:pPr algn="r"/>
            <a:r>
              <a:rPr lang="ar-SA" sz="2000" dirty="0" smtClean="0"/>
              <a:t>2- اكتب معلومة  عن الملك سليمان اكتسبتها من النص ؟  </a:t>
            </a:r>
          </a:p>
          <a:p>
            <a:pPr algn="r"/>
            <a:r>
              <a:rPr lang="ar-SA" sz="2000" dirty="0" smtClean="0"/>
              <a:t>____________________________________________________________ </a:t>
            </a:r>
          </a:p>
          <a:p>
            <a:pPr algn="r"/>
            <a:r>
              <a:rPr lang="ar-SA" sz="2000" dirty="0" smtClean="0"/>
              <a:t>3- من هي بلقيس ؟ </a:t>
            </a:r>
          </a:p>
          <a:p>
            <a:pPr algn="r"/>
            <a:r>
              <a:rPr lang="ar-SA" sz="2000" dirty="0" smtClean="0"/>
              <a:t>____________________________________________________________  </a:t>
            </a:r>
          </a:p>
          <a:p>
            <a:pPr algn="r"/>
            <a:r>
              <a:rPr lang="ar-SA" sz="2000" dirty="0" smtClean="0"/>
              <a:t>4- سبأ اسم قوم  </a:t>
            </a:r>
            <a:r>
              <a:rPr lang="he-IL" sz="2000" dirty="0" smtClean="0"/>
              <a:t>,</a:t>
            </a:r>
            <a:r>
              <a:rPr lang="ar-SA" sz="2000" dirty="0" smtClean="0"/>
              <a:t>اذكر بعض المعلومات عن سبأ</a:t>
            </a:r>
          </a:p>
          <a:p>
            <a:pPr algn="r"/>
            <a:r>
              <a:rPr lang="ar-SA" sz="2000" dirty="0" smtClean="0"/>
              <a:t>________________________________________________________________________________________________________________________ </a:t>
            </a:r>
          </a:p>
          <a:p>
            <a:pPr algn="r"/>
            <a:endParaRPr lang="ar-SA" sz="2000" dirty="0"/>
          </a:p>
          <a:p>
            <a:r>
              <a:rPr lang="ar-SA" sz="2000" dirty="0" smtClean="0"/>
              <a:t>عملا ممتعا </a:t>
            </a:r>
          </a:p>
          <a:p>
            <a:r>
              <a:rPr lang="ar-SA" sz="2000" dirty="0" smtClean="0"/>
              <a:t>مراد الهزيل </a:t>
            </a:r>
          </a:p>
          <a:p>
            <a:endParaRPr lang="ar-SA" sz="2000" dirty="0"/>
          </a:p>
          <a:p>
            <a:pPr algn="r"/>
            <a:endParaRPr lang="ar-SA" sz="2000" dirty="0" smtClean="0"/>
          </a:p>
          <a:p>
            <a:pPr algn="r"/>
            <a:endParaRPr lang="ar-SA" sz="2000" dirty="0" smtClean="0"/>
          </a:p>
          <a:p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403172810"/>
      </p:ext>
    </p:extLst>
  </p:cSld>
  <p:clrMapOvr>
    <a:masterClrMapping/>
  </p:clrMapOvr>
</p:sld>
</file>

<file path=ppt/theme/theme1.xml><?xml version="1.0" encoding="utf-8"?>
<a:theme xmlns:a="http://schemas.openxmlformats.org/drawingml/2006/main" name="זרם מדחף">
  <a:themeElements>
    <a:clrScheme name="זרם מדחף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זרם מדחף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זרם מדחף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</TotalTime>
  <Words>8</Words>
  <Application>Microsoft Office PowerPoint</Application>
  <PresentationFormat>‫הצגה על המסך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זרם מדחף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‏‏משתמש Windows</dc:creator>
  <cp:lastModifiedBy>‏‏משתמש Windows</cp:lastModifiedBy>
  <cp:revision>2</cp:revision>
  <dcterms:created xsi:type="dcterms:W3CDTF">2021-03-04T07:24:02Z</dcterms:created>
  <dcterms:modified xsi:type="dcterms:W3CDTF">2021-03-04T07:41:08Z</dcterms:modified>
</cp:coreProperties>
</file>