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66081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481254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843213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129709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1660806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CFF09424-6F6C-40CC-B1F9-8AEEFBA8A127}" type="datetimeFigureOut">
              <a:rPr lang="en-US" smtClean="0"/>
              <a:t>2/15/2021</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195957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CFF09424-6F6C-40CC-B1F9-8AEEFBA8A127}" type="datetimeFigureOut">
              <a:rPr lang="en-US" smtClean="0"/>
              <a:t>2/15/2021</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853055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CFF09424-6F6C-40CC-B1F9-8AEEFBA8A127}" type="datetimeFigureOut">
              <a:rPr lang="en-US" smtClean="0"/>
              <a:t>2/15/2021</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221419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FF09424-6F6C-40CC-B1F9-8AEEFBA8A127}" type="datetimeFigureOut">
              <a:rPr lang="en-US" smtClean="0"/>
              <a:t>2/15/2021</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52230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CFF09424-6F6C-40CC-B1F9-8AEEFBA8A127}" type="datetimeFigureOut">
              <a:rPr lang="en-US" smtClean="0"/>
              <a:t>2/15/2021</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326216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CFF09424-6F6C-40CC-B1F9-8AEEFBA8A127}" type="datetimeFigureOut">
              <a:rPr lang="en-US" smtClean="0"/>
              <a:t>2/15/2021</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4728E677-AC64-41B6-93D0-D6AD47F322D1}" type="slidenum">
              <a:rPr lang="en-US" smtClean="0"/>
              <a:t>‹#›</a:t>
            </a:fld>
            <a:endParaRPr lang="en-US"/>
          </a:p>
        </p:txBody>
      </p:sp>
    </p:spTree>
    <p:extLst>
      <p:ext uri="{BB962C8B-B14F-4D97-AF65-F5344CB8AC3E}">
        <p14:creationId xmlns:p14="http://schemas.microsoft.com/office/powerpoint/2010/main" val="96381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FF09424-6F6C-40CC-B1F9-8AEEFBA8A127}" type="datetimeFigureOut">
              <a:rPr lang="en-US" smtClean="0"/>
              <a:t>2/15/2021</a:t>
            </a:fld>
            <a:endParaRPr lang="en-US"/>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28E677-AC64-41B6-93D0-D6AD47F322D1}" type="slidenum">
              <a:rPr lang="en-US" smtClean="0"/>
              <a:t>‹#›</a:t>
            </a:fld>
            <a:endParaRPr lang="en-US"/>
          </a:p>
        </p:txBody>
      </p:sp>
    </p:spTree>
    <p:extLst>
      <p:ext uri="{BB962C8B-B14F-4D97-AF65-F5344CB8AC3E}">
        <p14:creationId xmlns:p14="http://schemas.microsoft.com/office/powerpoint/2010/main" val="191192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32312" y="1138988"/>
            <a:ext cx="9144000" cy="3283383"/>
          </a:xfrm>
        </p:spPr>
        <p:txBody>
          <a:bodyPr>
            <a:normAutofit fontScale="90000"/>
          </a:bodyPr>
          <a:lstStyle/>
          <a:p>
            <a:pPr algn="r"/>
            <a:r>
              <a:rPr lang="ar-SA" sz="2000" dirty="0" smtClean="0"/>
              <a:t>مهمة تاريخ – للصف السادس  </a:t>
            </a:r>
            <a:r>
              <a:rPr lang="he-IL" sz="2000" dirty="0" smtClean="0"/>
              <a:t>18.2.2021 </a:t>
            </a:r>
            <a:br>
              <a:rPr lang="he-IL" sz="2000" dirty="0" smtClean="0"/>
            </a:br>
            <a:r>
              <a:rPr lang="ar-SA" sz="2000" b="1" dirty="0" smtClean="0"/>
              <a:t>عزيزي الطالب </a:t>
            </a:r>
            <a:br>
              <a:rPr lang="ar-SA" sz="2000" b="1" dirty="0" smtClean="0"/>
            </a:br>
            <a:r>
              <a:rPr lang="ar-SA" sz="2000" b="1" dirty="0" smtClean="0"/>
              <a:t>اقرأ المادة ص17-18 في الكتاب ثم صنف الوصايا </a:t>
            </a:r>
            <a:r>
              <a:rPr lang="he-IL" sz="2000" dirty="0" smtClean="0"/>
              <a:t>.</a:t>
            </a:r>
            <a:r>
              <a:rPr lang="ar-SA" sz="2000" dirty="0" smtClean="0"/>
              <a:t/>
            </a:r>
            <a:br>
              <a:rPr lang="ar-SA" sz="2000" dirty="0" smtClean="0"/>
            </a:br>
            <a:r>
              <a:rPr lang="ar-SA" sz="2000" dirty="0" smtClean="0"/>
              <a:t/>
            </a:r>
            <a:br>
              <a:rPr lang="ar-SA" sz="2000" dirty="0" smtClean="0"/>
            </a:br>
            <a:r>
              <a:rPr lang="ar-SA" sz="2000" dirty="0" smtClean="0"/>
              <a:t>خرجوا بني إسرائيل من مصر هربا من العبودية واضطهاد فرعون لهم  حتى ان وصلوا لشبه جزيرة سيناء</a:t>
            </a:r>
            <a:r>
              <a:rPr lang="he-IL" sz="2000" dirty="0" smtClean="0"/>
              <a:t>.</a:t>
            </a:r>
            <a:r>
              <a:rPr lang="ar-SA" sz="2000" dirty="0" smtClean="0"/>
              <a:t> حيث تركهم النبي موسى وصعد الى جبل سيناء للتعبد وهناك انزل الله عليه </a:t>
            </a:r>
            <a:r>
              <a:rPr lang="ar-SA" sz="2000" b="1" u="sng" dirty="0" smtClean="0"/>
              <a:t>الوصايا العشر</a:t>
            </a:r>
            <a:r>
              <a:rPr lang="he-IL" sz="2000" b="1" u="sng" dirty="0" smtClean="0"/>
              <a:t>( </a:t>
            </a:r>
            <a:r>
              <a:rPr lang="ar-SA" sz="2000" b="1" u="sng" dirty="0" smtClean="0"/>
              <a:t>ص 18 ) </a:t>
            </a:r>
            <a:r>
              <a:rPr lang="he-IL" sz="2000" dirty="0" smtClean="0"/>
              <a:t>.</a:t>
            </a:r>
            <a:r>
              <a:rPr lang="ar-SA" sz="2000" dirty="0" smtClean="0"/>
              <a:t/>
            </a:r>
            <a:br>
              <a:rPr lang="ar-SA" sz="2000" dirty="0" smtClean="0"/>
            </a:br>
            <a:r>
              <a:rPr lang="ar-SA" sz="2000" dirty="0" smtClean="0"/>
              <a:t/>
            </a:r>
            <a:br>
              <a:rPr lang="ar-SA" sz="2000" dirty="0" smtClean="0"/>
            </a:br>
            <a:r>
              <a:rPr lang="ar-SA" sz="2000" dirty="0" smtClean="0"/>
              <a:t>صنف الوصايا الى وصايا ذات علاقه بالأيمان ووصايا ذات علاقه بالأخلاق والسلوك </a:t>
            </a:r>
            <a:br>
              <a:rPr lang="ar-SA" sz="2000" dirty="0" smtClean="0"/>
            </a:br>
            <a:r>
              <a:rPr lang="ar-SA" sz="2000" dirty="0"/>
              <a:t/>
            </a:r>
            <a:br>
              <a:rPr lang="ar-SA" sz="2000" dirty="0"/>
            </a:br>
            <a:r>
              <a:rPr lang="ar-SA" sz="2000" dirty="0" smtClean="0"/>
              <a:t/>
            </a:r>
            <a:br>
              <a:rPr lang="ar-SA" sz="2000" dirty="0" smtClean="0"/>
            </a:br>
            <a:r>
              <a:rPr lang="ar-SA" sz="2000" dirty="0"/>
              <a:t/>
            </a:r>
            <a:br>
              <a:rPr lang="ar-SA" sz="2000" dirty="0"/>
            </a:br>
            <a:r>
              <a:rPr lang="ar-SA" sz="2000" dirty="0" smtClean="0"/>
              <a:t/>
            </a:r>
            <a:br>
              <a:rPr lang="ar-SA" sz="2000" dirty="0" smtClean="0"/>
            </a:br>
            <a:r>
              <a:rPr lang="ar-SA" sz="2000" dirty="0"/>
              <a:t/>
            </a:r>
            <a:br>
              <a:rPr lang="ar-SA" sz="2000" dirty="0"/>
            </a:br>
            <a:r>
              <a:rPr lang="ar-SA" sz="2000" dirty="0" smtClean="0"/>
              <a:t/>
            </a:r>
            <a:br>
              <a:rPr lang="ar-SA" sz="2000" dirty="0" smtClean="0"/>
            </a:br>
            <a:r>
              <a:rPr lang="ar-SA" sz="2000" dirty="0" smtClean="0"/>
              <a:t/>
            </a:r>
            <a:br>
              <a:rPr lang="ar-SA" sz="2000" dirty="0" smtClean="0"/>
            </a:br>
            <a:endParaRPr lang="en-US" sz="2000" dirty="0"/>
          </a:p>
        </p:txBody>
      </p:sp>
      <p:graphicFrame>
        <p:nvGraphicFramePr>
          <p:cNvPr id="4" name="טבלה 3"/>
          <p:cNvGraphicFramePr>
            <a:graphicFrameLocks noGrp="1"/>
          </p:cNvGraphicFramePr>
          <p:nvPr>
            <p:extLst>
              <p:ext uri="{D42A27DB-BD31-4B8C-83A1-F6EECF244321}">
                <p14:modId xmlns:p14="http://schemas.microsoft.com/office/powerpoint/2010/main" val="3736729957"/>
              </p:ext>
            </p:extLst>
          </p:nvPr>
        </p:nvGraphicFramePr>
        <p:xfrm>
          <a:off x="2189941" y="2689238"/>
          <a:ext cx="8128000" cy="332863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702355"/>
                    </a:ext>
                  </a:extLst>
                </a:gridCol>
                <a:gridCol w="4064000">
                  <a:extLst>
                    <a:ext uri="{9D8B030D-6E8A-4147-A177-3AD203B41FA5}">
                      <a16:colId xmlns:a16="http://schemas.microsoft.com/office/drawing/2014/main" val="1149537640"/>
                    </a:ext>
                  </a:extLst>
                </a:gridCol>
              </a:tblGrid>
              <a:tr h="554772">
                <a:tc>
                  <a:txBody>
                    <a:bodyPr/>
                    <a:lstStyle/>
                    <a:p>
                      <a:pPr algn="ctr"/>
                      <a:r>
                        <a:rPr lang="ar-SA" sz="1800" dirty="0" smtClean="0"/>
                        <a:t>وصايا ذات علاقه بالأخلاق والسلوك </a:t>
                      </a:r>
                      <a:endParaRPr lang="en-US" dirty="0"/>
                    </a:p>
                  </a:txBody>
                  <a:tcPr/>
                </a:tc>
                <a:tc>
                  <a:txBody>
                    <a:bodyPr/>
                    <a:lstStyle/>
                    <a:p>
                      <a:pPr algn="ctr"/>
                      <a:r>
                        <a:rPr lang="ar-SA" sz="1800" dirty="0" smtClean="0"/>
                        <a:t>وصايا ذات علاقه بالأيمان </a:t>
                      </a:r>
                      <a:endParaRPr lang="en-US" dirty="0"/>
                    </a:p>
                  </a:txBody>
                  <a:tcPr/>
                </a:tc>
                <a:extLst>
                  <a:ext uri="{0D108BD9-81ED-4DB2-BD59-A6C34878D82A}">
                    <a16:rowId xmlns:a16="http://schemas.microsoft.com/office/drawing/2014/main" val="1855066370"/>
                  </a:ext>
                </a:extLst>
              </a:tr>
              <a:tr h="554772">
                <a:tc>
                  <a:txBody>
                    <a:bodyPr/>
                    <a:lstStyle/>
                    <a:p>
                      <a:endParaRPr lang="en-US"/>
                    </a:p>
                  </a:txBody>
                  <a:tcPr/>
                </a:tc>
                <a:tc>
                  <a:txBody>
                    <a:bodyPr/>
                    <a:lstStyle/>
                    <a:p>
                      <a:endParaRPr lang="en-US" dirty="0"/>
                    </a:p>
                  </a:txBody>
                  <a:tcPr/>
                </a:tc>
                <a:extLst>
                  <a:ext uri="{0D108BD9-81ED-4DB2-BD59-A6C34878D82A}">
                    <a16:rowId xmlns:a16="http://schemas.microsoft.com/office/drawing/2014/main" val="4142356534"/>
                  </a:ext>
                </a:extLst>
              </a:tr>
              <a:tr h="554772">
                <a:tc>
                  <a:txBody>
                    <a:bodyPr/>
                    <a:lstStyle/>
                    <a:p>
                      <a:endParaRPr lang="en-US"/>
                    </a:p>
                  </a:txBody>
                  <a:tcPr/>
                </a:tc>
                <a:tc>
                  <a:txBody>
                    <a:bodyPr/>
                    <a:lstStyle/>
                    <a:p>
                      <a:endParaRPr lang="en-US"/>
                    </a:p>
                  </a:txBody>
                  <a:tcPr/>
                </a:tc>
                <a:extLst>
                  <a:ext uri="{0D108BD9-81ED-4DB2-BD59-A6C34878D82A}">
                    <a16:rowId xmlns:a16="http://schemas.microsoft.com/office/drawing/2014/main" val="3723488872"/>
                  </a:ext>
                </a:extLst>
              </a:tr>
              <a:tr h="554772">
                <a:tc>
                  <a:txBody>
                    <a:bodyPr/>
                    <a:lstStyle/>
                    <a:p>
                      <a:endParaRPr lang="en-US"/>
                    </a:p>
                  </a:txBody>
                  <a:tcPr/>
                </a:tc>
                <a:tc>
                  <a:txBody>
                    <a:bodyPr/>
                    <a:lstStyle/>
                    <a:p>
                      <a:endParaRPr lang="en-US"/>
                    </a:p>
                  </a:txBody>
                  <a:tcPr/>
                </a:tc>
                <a:extLst>
                  <a:ext uri="{0D108BD9-81ED-4DB2-BD59-A6C34878D82A}">
                    <a16:rowId xmlns:a16="http://schemas.microsoft.com/office/drawing/2014/main" val="3946679015"/>
                  </a:ext>
                </a:extLst>
              </a:tr>
              <a:tr h="554772">
                <a:tc>
                  <a:txBody>
                    <a:bodyPr/>
                    <a:lstStyle/>
                    <a:p>
                      <a:endParaRPr lang="en-US"/>
                    </a:p>
                  </a:txBody>
                  <a:tcPr/>
                </a:tc>
                <a:tc>
                  <a:txBody>
                    <a:bodyPr/>
                    <a:lstStyle/>
                    <a:p>
                      <a:endParaRPr lang="en-US"/>
                    </a:p>
                  </a:txBody>
                  <a:tcPr/>
                </a:tc>
                <a:extLst>
                  <a:ext uri="{0D108BD9-81ED-4DB2-BD59-A6C34878D82A}">
                    <a16:rowId xmlns:a16="http://schemas.microsoft.com/office/drawing/2014/main" val="91293853"/>
                  </a:ext>
                </a:extLst>
              </a:tr>
              <a:tr h="554772">
                <a:tc>
                  <a:txBody>
                    <a:bodyPr/>
                    <a:lstStyle/>
                    <a:p>
                      <a:endParaRPr lang="en-US"/>
                    </a:p>
                  </a:txBody>
                  <a:tcPr/>
                </a:tc>
                <a:tc>
                  <a:txBody>
                    <a:bodyPr/>
                    <a:lstStyle/>
                    <a:p>
                      <a:endParaRPr lang="en-US" dirty="0"/>
                    </a:p>
                  </a:txBody>
                  <a:tcPr/>
                </a:tc>
                <a:extLst>
                  <a:ext uri="{0D108BD9-81ED-4DB2-BD59-A6C34878D82A}">
                    <a16:rowId xmlns:a16="http://schemas.microsoft.com/office/drawing/2014/main" val="1213827971"/>
                  </a:ext>
                </a:extLst>
              </a:tr>
            </a:tbl>
          </a:graphicData>
        </a:graphic>
      </p:graphicFrame>
    </p:spTree>
    <p:extLst>
      <p:ext uri="{BB962C8B-B14F-4D97-AF65-F5344CB8AC3E}">
        <p14:creationId xmlns:p14="http://schemas.microsoft.com/office/powerpoint/2010/main" val="795101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15</Words>
  <Application>Microsoft Office PowerPoint</Application>
  <PresentationFormat>מסך רחב</PresentationFormat>
  <Paragraphs>3</Paragraphs>
  <Slides>1</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vt:i4>
      </vt:variant>
    </vt:vector>
  </HeadingPairs>
  <TitlesOfParts>
    <vt:vector size="6" baseType="lpstr">
      <vt:lpstr>Arial</vt:lpstr>
      <vt:lpstr>Calibri</vt:lpstr>
      <vt:lpstr>Calibri Light</vt:lpstr>
      <vt:lpstr>Times New Roman</vt:lpstr>
      <vt:lpstr>ערכת נושא Office</vt:lpstr>
      <vt:lpstr>مهمة تاريخ – للصف السادس  18.2.2021  عزيزي الطالب  اقرأ المادة ص17-18 في الكتاب ثم صنف الوصايا .  خرجوا بني إسرائيل من مصر هربا من العبودية واضطهاد فرعون لهم  حتى ان وصلوا لشبه جزيرة سيناء. حيث تركهم النبي موسى وصعد الى جبل سيناء للتعبد وهناك انزل الله عليه الوصايا العشر( ص 18 ) .  صنف الوصايا الى وصايا ذات علاقه بالأيمان ووصايا ذات علاقه بالأخلاق والسلوك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خرجوا بني إسرائيل من مصرهربا من العبوديه واضطهاد فرعون ,</dc:title>
  <dc:creator>morad</dc:creator>
  <cp:lastModifiedBy>morad</cp:lastModifiedBy>
  <cp:revision>4</cp:revision>
  <dcterms:created xsi:type="dcterms:W3CDTF">2021-02-15T07:57:14Z</dcterms:created>
  <dcterms:modified xsi:type="dcterms:W3CDTF">2021-02-15T08:14:05Z</dcterms:modified>
</cp:coreProperties>
</file>