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7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78953B-2677-48DE-870A-4E86BA359FA6}" type="datetimeFigureOut">
              <a:rPr lang="he-IL" smtClean="0"/>
              <a:t>ה'/ניסן/תשפ"א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75AC6D8-B9A9-44C9-BC73-599CFE8880BA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9552" y="404664"/>
            <a:ext cx="8280920" cy="6120680"/>
          </a:xfrm>
        </p:spPr>
        <p:txBody>
          <a:bodyPr>
            <a:normAutofit fontScale="40000" lnSpcReduction="20000"/>
          </a:bodyPr>
          <a:lstStyle/>
          <a:p>
            <a:pPr algn="ctr"/>
            <a:r>
              <a:rPr lang="ar-SA" sz="4500" dirty="0" smtClean="0"/>
              <a:t>مهمة تاريخ للصف الخامس </a:t>
            </a:r>
          </a:p>
          <a:p>
            <a:pPr algn="ctr"/>
            <a:r>
              <a:rPr lang="ar-SA" sz="4500" b="1" dirty="0" smtClean="0"/>
              <a:t>بلقيس ملكة سبأ </a:t>
            </a:r>
            <a:r>
              <a:rPr lang="ar-SA" sz="4500" dirty="0" smtClean="0"/>
              <a:t>–الجزء الثاني</a:t>
            </a:r>
          </a:p>
          <a:p>
            <a:pPr algn="ctr"/>
            <a:r>
              <a:rPr lang="ar-SA" sz="3500" dirty="0"/>
              <a:t>عزيزي الطالب  اقرأ نص القصة التاريخية  "بلقيس ملكة سبأ " </a:t>
            </a:r>
            <a:r>
              <a:rPr lang="ar-SA" sz="3500" dirty="0" smtClean="0"/>
              <a:t>( تم رفع النص  في المرة السابقة ) </a:t>
            </a:r>
            <a:r>
              <a:rPr lang="ar-SA" sz="3500" dirty="0"/>
              <a:t>واجب على الأسئلة التالية </a:t>
            </a:r>
            <a:r>
              <a:rPr lang="ar-SA" sz="3500" dirty="0" smtClean="0"/>
              <a:t>:</a:t>
            </a:r>
          </a:p>
          <a:p>
            <a:pPr algn="ctr"/>
            <a:r>
              <a:rPr lang="ar-SA" sz="1800" dirty="0" smtClean="0"/>
              <a:t> </a:t>
            </a:r>
            <a:endParaRPr lang="ar-SA" sz="1800" dirty="0"/>
          </a:p>
          <a:p>
            <a:pPr algn="r"/>
            <a:r>
              <a:rPr lang="ar-SA" sz="3500" dirty="0" smtClean="0"/>
              <a:t>1- ذكر في القصة المصطلح « سد مأرب « </a:t>
            </a:r>
            <a:r>
              <a:rPr lang="he-IL" sz="3500" dirty="0" smtClean="0"/>
              <a:t>,</a:t>
            </a:r>
            <a:r>
              <a:rPr lang="ar-SA" sz="3500" dirty="0" smtClean="0"/>
              <a:t>  اين يقع هذا السد ولأي الامور كان يستخدم  ؟ </a:t>
            </a:r>
          </a:p>
          <a:p>
            <a:pPr algn="r"/>
            <a:r>
              <a:rPr lang="ar-SA" sz="3500" dirty="0" smtClean="0"/>
              <a:t>______________________________________________________________________________________________________________________________________________________________________ </a:t>
            </a:r>
          </a:p>
          <a:p>
            <a:pPr algn="r"/>
            <a:r>
              <a:rPr lang="ar-SA" sz="3500" dirty="0" smtClean="0"/>
              <a:t>2- ماذا طلب الملك سليمان  في رسالته التي بعثها الى سبأ (  بلقيس ) ؟ </a:t>
            </a:r>
          </a:p>
          <a:p>
            <a:pPr algn="r"/>
            <a:r>
              <a:rPr lang="ar-SA" sz="3500" dirty="0" smtClean="0"/>
              <a:t>______________________________________________________________________________________________________________________________________________________________________ </a:t>
            </a:r>
          </a:p>
          <a:p>
            <a:pPr algn="r"/>
            <a:r>
              <a:rPr lang="ar-SA" sz="3500" dirty="0" smtClean="0"/>
              <a:t>3- ما هي الخطة التي رسمتها(خططتها) بلقيس لفحص نوايا سليمان ؟ </a:t>
            </a:r>
          </a:p>
          <a:p>
            <a:pPr algn="r"/>
            <a:r>
              <a:rPr lang="ar-SA" sz="3500" dirty="0" smtClean="0"/>
              <a:t>______________________________________________________________________________________________________________________________________________________________________ </a:t>
            </a:r>
          </a:p>
          <a:p>
            <a:pPr algn="r"/>
            <a:r>
              <a:rPr lang="ar-SA" sz="3500" dirty="0" smtClean="0"/>
              <a:t>4- هل قبل الملك سليمان هدية بلقيس ؟ علل ؟ </a:t>
            </a:r>
          </a:p>
          <a:p>
            <a:pPr algn="r"/>
            <a:r>
              <a:rPr lang="ar-SA" sz="3500" dirty="0" smtClean="0"/>
              <a:t>______________________________________________________________________________________________________________________________________________________________________</a:t>
            </a:r>
          </a:p>
          <a:p>
            <a:pPr algn="r"/>
            <a:r>
              <a:rPr lang="ar-SA" sz="3500" dirty="0" smtClean="0"/>
              <a:t>5- ما رايك بشخصية الملك سليمان ؟ </a:t>
            </a:r>
          </a:p>
          <a:p>
            <a:pPr algn="r"/>
            <a:r>
              <a:rPr lang="ar-SA" sz="3500" dirty="0" smtClean="0"/>
              <a:t>______________________________________________________________________________________________________________________________________________________________________</a:t>
            </a:r>
          </a:p>
          <a:p>
            <a:pPr algn="r"/>
            <a:endParaRPr lang="ar-SA" sz="1800" dirty="0" smtClean="0"/>
          </a:p>
          <a:p>
            <a:pPr algn="ctr"/>
            <a:endParaRPr lang="ar-SA" sz="1800" dirty="0"/>
          </a:p>
          <a:p>
            <a:pPr algn="ctr"/>
            <a:endParaRPr lang="ar-SA" sz="1800" dirty="0" smtClean="0"/>
          </a:p>
          <a:p>
            <a:pPr algn="ctr"/>
            <a:endParaRPr lang="ar-SA" sz="1800" dirty="0"/>
          </a:p>
          <a:p>
            <a:pPr algn="ctr"/>
            <a:endParaRPr lang="ar-SA" sz="1800" dirty="0" smtClean="0"/>
          </a:p>
          <a:p>
            <a:pPr algn="ctr"/>
            <a:r>
              <a:rPr lang="ar-SA" sz="3500" dirty="0"/>
              <a:t> عملا </a:t>
            </a:r>
            <a:r>
              <a:rPr lang="ar-SA" sz="3500" dirty="0" smtClean="0"/>
              <a:t>ممتعا </a:t>
            </a:r>
            <a:endParaRPr lang="ar-SA" sz="3500" dirty="0"/>
          </a:p>
          <a:p>
            <a:pPr algn="ctr"/>
            <a:r>
              <a:rPr lang="ar-SA" sz="3500" dirty="0"/>
              <a:t>مراد الهزيل </a:t>
            </a:r>
          </a:p>
        </p:txBody>
      </p:sp>
    </p:spTree>
    <p:extLst>
      <p:ext uri="{BB962C8B-B14F-4D97-AF65-F5344CB8AC3E}">
        <p14:creationId xmlns:p14="http://schemas.microsoft.com/office/powerpoint/2010/main" val="2445951556"/>
      </p:ext>
    </p:extLst>
  </p:cSld>
  <p:clrMapOvr>
    <a:masterClrMapping/>
  </p:clrMapOvr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30</TotalTime>
  <Words>12</Words>
  <Application>Microsoft Office PowerPoint</Application>
  <PresentationFormat>‫הצגה על המסך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זרם מדחף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3</cp:revision>
  <dcterms:created xsi:type="dcterms:W3CDTF">2021-03-18T07:10:07Z</dcterms:created>
  <dcterms:modified xsi:type="dcterms:W3CDTF">2021-03-18T07:41:02Z</dcterms:modified>
</cp:coreProperties>
</file>