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סגנון ערכת נושא 2 - הדגשה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סגנון ערכת נושא 1 - הדגשה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4135B0-F55A-49C4-A4E2-62CB24016268}" type="datetimeFigureOut">
              <a:rPr lang="he-IL" smtClean="0"/>
              <a:t>ה'/ניסן/תש"פ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7CBA66-64EB-4206-9CB6-AB2F1DD95F51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871845"/>
            <a:ext cx="70656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BH" sz="3600" b="1" dirty="0" smtClean="0"/>
              <a:t>شرح عن التاء المبسوطة والتاء المربوطة:</a:t>
            </a:r>
            <a:endParaRPr lang="he-IL" sz="3600" b="1" dirty="0"/>
          </a:p>
        </p:txBody>
      </p:sp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BH" sz="2800" dirty="0" smtClean="0"/>
              <a:t>عندما نتحدث عن هي نكتب تاء مبسوطة مثال: لَعِبَتْ</a:t>
            </a:r>
          </a:p>
          <a:p>
            <a:r>
              <a:rPr lang="ar-BH" sz="2800" dirty="0" smtClean="0"/>
              <a:t>عندما نتحدث عن أنا نكتب تاء مبسوطة مثال: لَعِبْتُ </a:t>
            </a:r>
          </a:p>
          <a:p>
            <a:r>
              <a:rPr lang="ar-BH" sz="2800" dirty="0" smtClean="0"/>
              <a:t>عندما نتحدث عن أنتَ و أنتِ نكتب تاء مبسوطة </a:t>
            </a:r>
          </a:p>
          <a:p>
            <a:pPr marL="0" indent="0">
              <a:buNone/>
            </a:pPr>
            <a:r>
              <a:rPr lang="ar-BH" sz="2800" dirty="0"/>
              <a:t> </a:t>
            </a:r>
            <a:r>
              <a:rPr lang="ar-BH" sz="2800" dirty="0" smtClean="0"/>
              <a:t>      مثال: لَعِبْتَ – لَعِبْتِ  </a:t>
            </a:r>
          </a:p>
          <a:p>
            <a:r>
              <a:rPr lang="ar-BH" sz="2800" dirty="0" smtClean="0"/>
              <a:t>عندما نقف على الكلمة ونلفظ الهاء تكون تاء مربوطة مثال:</a:t>
            </a:r>
          </a:p>
          <a:p>
            <a:pPr marL="0" indent="0">
              <a:buNone/>
            </a:pPr>
            <a:r>
              <a:rPr lang="ar-BH" sz="2800" dirty="0" smtClean="0"/>
              <a:t>مدرسة – مدرسه     زهرة – زهره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51790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8229600" cy="1143000"/>
          </a:xfrm>
        </p:spPr>
        <p:txBody>
          <a:bodyPr/>
          <a:lstStyle/>
          <a:p>
            <a:r>
              <a:rPr lang="ar-BH" dirty="0" smtClean="0"/>
              <a:t>تدريب1 – صنّف الكلمات حسب نوع التاء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938928"/>
              </p:ext>
            </p:extLst>
          </p:nvPr>
        </p:nvGraphicFramePr>
        <p:xfrm>
          <a:off x="1331640" y="1600200"/>
          <a:ext cx="7355160" cy="283691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677580"/>
                <a:gridCol w="3677580"/>
              </a:tblGrid>
              <a:tr h="472819">
                <a:tc>
                  <a:txBody>
                    <a:bodyPr/>
                    <a:lstStyle/>
                    <a:p>
                      <a:pPr algn="ctr" rtl="1"/>
                      <a:r>
                        <a:rPr lang="ar-BH" sz="2400" b="1" dirty="0" smtClean="0"/>
                        <a:t>تاء مربوطة ( ة ـ</a:t>
                      </a:r>
                      <a:r>
                        <a:rPr lang="ar-BH" sz="2400" b="1" dirty="0" err="1" smtClean="0"/>
                        <a:t>ة</a:t>
                      </a:r>
                      <a:r>
                        <a:rPr lang="ar-BH" sz="2400" b="1" dirty="0" smtClean="0"/>
                        <a:t> )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b="1" dirty="0" smtClean="0"/>
                        <a:t>تاء مبسوطة (ت)</a:t>
                      </a:r>
                      <a:endParaRPr lang="he-IL" sz="2400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</a:tr>
              <a:tr h="472819">
                <a:tc>
                  <a:txBody>
                    <a:bodyPr/>
                    <a:lstStyle/>
                    <a:p>
                      <a:pPr algn="ctr" rtl="1"/>
                      <a:endParaRPr lang="he-IL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לבן מעוגל 4"/>
          <p:cNvSpPr/>
          <p:nvPr/>
        </p:nvSpPr>
        <p:spPr>
          <a:xfrm>
            <a:off x="1072930" y="4816400"/>
            <a:ext cx="7344816" cy="144016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sz="3200" b="1" dirty="0" smtClean="0"/>
              <a:t>شربتَ \ معلمة \ طارتْ \ شجرة \ كرة \ جاءت \ وردة \ جولة \ سمعتَ \ قرأت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52637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BH" b="1" dirty="0" smtClean="0"/>
              <a:t>تدريب 2 – اضف التاء الملائمة</a:t>
            </a:r>
            <a:br>
              <a:rPr lang="ar-BH" b="1" dirty="0" smtClean="0"/>
            </a:br>
            <a:r>
              <a:rPr lang="ar-BH" b="1" dirty="0" smtClean="0"/>
              <a:t>تاء مبسوطة (ت) – أم تاء مربوطة (ـة ة)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56176" y="2276872"/>
            <a:ext cx="2530624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200" dirty="0" smtClean="0"/>
              <a:t>1. وقفــ </a:t>
            </a:r>
            <a:r>
              <a:rPr lang="ar-BH" sz="3200" dirty="0"/>
              <a:t>___</a:t>
            </a:r>
          </a:p>
          <a:p>
            <a:pPr marL="0" indent="0">
              <a:buNone/>
            </a:pPr>
            <a:r>
              <a:rPr lang="ar-BH" sz="3200" dirty="0" smtClean="0"/>
              <a:t>2. غزالـ __</a:t>
            </a:r>
          </a:p>
          <a:p>
            <a:pPr marL="0" indent="0">
              <a:buNone/>
            </a:pPr>
            <a:r>
              <a:rPr lang="ar-BH" sz="3200" dirty="0" smtClean="0"/>
              <a:t>3. ضحكـ __</a:t>
            </a:r>
          </a:p>
          <a:p>
            <a:pPr marL="0" indent="0">
              <a:buNone/>
            </a:pPr>
            <a:r>
              <a:rPr lang="ar-BH" sz="3200" dirty="0" smtClean="0"/>
              <a:t>4. جُبنـ__</a:t>
            </a:r>
          </a:p>
          <a:p>
            <a:pPr marL="0" indent="0">
              <a:buNone/>
            </a:pPr>
            <a:r>
              <a:rPr lang="ar-BH" sz="3200" dirty="0" smtClean="0"/>
              <a:t>5. غرفـ__</a:t>
            </a: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2219467" y="2276872"/>
            <a:ext cx="2530624" cy="49971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BH" dirty="0" smtClean="0"/>
              <a:t>6. وجد __</a:t>
            </a:r>
          </a:p>
          <a:p>
            <a:pPr marL="0" indent="0">
              <a:buNone/>
            </a:pPr>
            <a:r>
              <a:rPr lang="ar-BH" dirty="0" smtClean="0"/>
              <a:t>7. فاز__</a:t>
            </a:r>
          </a:p>
          <a:p>
            <a:pPr marL="0" indent="0">
              <a:buNone/>
            </a:pPr>
            <a:r>
              <a:rPr lang="ar-BH" dirty="0" smtClean="0"/>
              <a:t>8. </a:t>
            </a:r>
            <a:r>
              <a:rPr lang="ar-BH" dirty="0" err="1" smtClean="0"/>
              <a:t>حديق</a:t>
            </a:r>
            <a:r>
              <a:rPr lang="ar-BH" dirty="0" smtClean="0"/>
              <a:t>ـ__</a:t>
            </a:r>
          </a:p>
          <a:p>
            <a:pPr marL="0" indent="0">
              <a:buNone/>
            </a:pPr>
            <a:r>
              <a:rPr lang="ar-BH" dirty="0" smtClean="0"/>
              <a:t>9. كر__</a:t>
            </a:r>
          </a:p>
          <a:p>
            <a:pPr marL="0" indent="0">
              <a:buNone/>
            </a:pPr>
            <a:r>
              <a:rPr lang="ar-BH" dirty="0" smtClean="0"/>
              <a:t>10. شكر__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4632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12955" y="404664"/>
            <a:ext cx="8229600" cy="1143000"/>
          </a:xfrm>
        </p:spPr>
        <p:txBody>
          <a:bodyPr/>
          <a:lstStyle/>
          <a:p>
            <a:pPr algn="r"/>
            <a:r>
              <a:rPr lang="ar-BH" dirty="0" smtClean="0"/>
              <a:t>أكمل التالي :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751947"/>
              </p:ext>
            </p:extLst>
          </p:nvPr>
        </p:nvGraphicFramePr>
        <p:xfrm>
          <a:off x="1835696" y="1628800"/>
          <a:ext cx="6312024" cy="4313192"/>
        </p:xfrm>
        <a:graphic>
          <a:graphicData uri="http://schemas.openxmlformats.org/drawingml/2006/table">
            <a:tbl>
              <a:tblPr rtl="1" firstRow="1" bandRow="1">
                <a:tableStyleId>{284E427A-3D55-4303-BF80-6455036E1DE7}</a:tableStyleId>
              </a:tblPr>
              <a:tblGrid>
                <a:gridCol w="3156012"/>
                <a:gridCol w="3156012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dirty="0" smtClean="0"/>
                        <a:t>مذكر (هو) </a:t>
                      </a:r>
                      <a:endParaRPr lang="he-IL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مؤنث</a:t>
                      </a:r>
                      <a:r>
                        <a:rPr lang="ar-BH" sz="2400" baseline="0" dirty="0" smtClean="0"/>
                        <a:t> (هي + تْ )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ضاع</a:t>
                      </a:r>
                      <a:r>
                        <a:rPr lang="ar-BH" sz="2400" baseline="0" dirty="0" smtClean="0"/>
                        <a:t>َ  سَمير ُ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_____</a:t>
                      </a:r>
                      <a:r>
                        <a:rPr lang="ar-BH" sz="2400" baseline="0" dirty="0" smtClean="0"/>
                        <a:t>  سلمى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سَجَدَ</a:t>
                      </a:r>
                      <a:r>
                        <a:rPr lang="ar-BH" sz="2400" baseline="0" dirty="0" smtClean="0"/>
                        <a:t> حارِثُ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_____ عَبيرُ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قَطَفَ تامرُ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_____ لينا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  كريمُ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فازَتْ</a:t>
                      </a:r>
                      <a:r>
                        <a:rPr lang="ar-BH" sz="2400" baseline="0" dirty="0" smtClean="0"/>
                        <a:t> آلاءُ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 آدمُ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مَشَتْ</a:t>
                      </a:r>
                      <a:r>
                        <a:rPr lang="ar-BH" sz="2400" baseline="0" dirty="0" smtClean="0"/>
                        <a:t> رَبابُ</a:t>
                      </a:r>
                      <a:endParaRPr lang="he-IL" sz="2400" b="1" dirty="0"/>
                    </a:p>
                  </a:txBody>
                  <a:tcPr/>
                </a:tc>
              </a:tr>
              <a:tr h="598852"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____ هاني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dirty="0" smtClean="0"/>
                        <a:t>دَخَلَتْ</a:t>
                      </a:r>
                      <a:r>
                        <a:rPr lang="ar-BH" sz="2400" baseline="0" dirty="0" smtClean="0"/>
                        <a:t> صفاءُ </a:t>
                      </a:r>
                      <a:endParaRPr lang="he-IL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344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612</TotalTime>
  <Words>180</Words>
  <Application>Microsoft Office PowerPoint</Application>
  <PresentationFormat>‫הצגה על המסך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זרימה</vt:lpstr>
      <vt:lpstr>מצגת של PowerPoint</vt:lpstr>
      <vt:lpstr>تدريب1 – صنّف الكلمات حسب نوع التاء</vt:lpstr>
      <vt:lpstr>تدريب 2 – اضف التاء الملائمة تاء مبسوطة (ت) – أم تاء مربوطة (ـة ة)</vt:lpstr>
      <vt:lpstr>أكمل التالي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8</cp:revision>
  <dcterms:created xsi:type="dcterms:W3CDTF">2020-03-26T20:15:55Z</dcterms:created>
  <dcterms:modified xsi:type="dcterms:W3CDTF">2020-03-30T21:05:56Z</dcterms:modified>
</cp:coreProperties>
</file>