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4" r:id="rId2"/>
    <p:sldId id="256" r:id="rId3"/>
    <p:sldId id="257" r:id="rId4"/>
    <p:sldId id="259" r:id="rId5"/>
    <p:sldId id="260" r:id="rId6"/>
    <p:sldId id="261" r:id="rId7"/>
    <p:sldId id="262" r:id="rId8"/>
    <p:sldId id="264" r:id="rId9"/>
    <p:sldId id="277" r:id="rId10"/>
    <p:sldId id="263" r:id="rId11"/>
    <p:sldId id="265" r:id="rId12"/>
    <p:sldId id="269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7309-7D13-4008-A30B-311F16ACF266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19F-3A93-4F7A-81CD-632444A14F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463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7309-7D13-4008-A30B-311F16ACF266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19F-3A93-4F7A-81CD-632444A14F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949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7309-7D13-4008-A30B-311F16ACF266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19F-3A93-4F7A-81CD-632444A14F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14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7309-7D13-4008-A30B-311F16ACF266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19F-3A93-4F7A-81CD-632444A14F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980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7309-7D13-4008-A30B-311F16ACF266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19F-3A93-4F7A-81CD-632444A14F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38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7309-7D13-4008-A30B-311F16ACF266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19F-3A93-4F7A-81CD-632444A14F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168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7309-7D13-4008-A30B-311F16ACF266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19F-3A93-4F7A-81CD-632444A14F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188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7309-7D13-4008-A30B-311F16ACF266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19F-3A93-4F7A-81CD-632444A14F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258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7309-7D13-4008-A30B-311F16ACF266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19F-3A93-4F7A-81CD-632444A14F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30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7309-7D13-4008-A30B-311F16ACF266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19F-3A93-4F7A-81CD-632444A14F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03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37309-7D13-4008-A30B-311F16ACF266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119F-3A93-4F7A-81CD-632444A14F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449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37309-7D13-4008-A30B-311F16ACF266}" type="datetimeFigureOut">
              <a:rPr lang="he-IL" smtClean="0"/>
              <a:t>ז'/ניסן/תש"פ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F119F-3A93-4F7A-81CD-632444A14FC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387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8229600" cy="1143000"/>
          </a:xfrm>
        </p:spPr>
        <p:txBody>
          <a:bodyPr>
            <a:noAutofit/>
          </a:bodyPr>
          <a:lstStyle/>
          <a:p>
            <a:r>
              <a:rPr lang="he-IL" sz="9600" b="1" dirty="0" smtClean="0"/>
              <a:t>היום של עומר</a:t>
            </a:r>
            <a:endParaRPr lang="he-IL" sz="9600" b="1" dirty="0"/>
          </a:p>
        </p:txBody>
      </p:sp>
    </p:spTree>
    <p:extLst>
      <p:ext uri="{BB962C8B-B14F-4D97-AF65-F5344CB8AC3E}">
        <p14:creationId xmlns:p14="http://schemas.microsoft.com/office/powerpoint/2010/main" val="20638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stclipartblog.com/clipart-pics/clock-clipart-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2320"/>
            <a:ext cx="3477022" cy="347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>
          <a:xfrm>
            <a:off x="107504" y="4149079"/>
            <a:ext cx="8928992" cy="18002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-180528" y="4297401"/>
            <a:ext cx="921702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>
                <a:solidFill>
                  <a:srgbClr val="0070C0"/>
                </a:solidFill>
              </a:rPr>
              <a:t>בְּשָׁעָה תֵשַׁע עומר </a:t>
            </a:r>
            <a:r>
              <a:rPr lang="he-IL" sz="5400" dirty="0" smtClean="0">
                <a:solidFill>
                  <a:srgbClr val="FF0000"/>
                </a:solidFill>
              </a:rPr>
              <a:t>קוׄרֵא</a:t>
            </a:r>
            <a:r>
              <a:rPr lang="he-IL" sz="5400" dirty="0" smtClean="0">
                <a:solidFill>
                  <a:srgbClr val="0070C0"/>
                </a:solidFill>
              </a:rPr>
              <a:t> סֵפֶר בַּמ</a:t>
            </a:r>
            <a:r>
              <a:rPr lang="he-IL" sz="5400" dirty="0" smtClean="0">
                <a:solidFill>
                  <a:srgbClr val="0070C0"/>
                </a:solidFill>
                <a:latin typeface="Arial"/>
                <a:cs typeface="Arial"/>
              </a:rPr>
              <a:t>ִ</a:t>
            </a:r>
            <a:r>
              <a:rPr lang="he-IL" sz="5400" dirty="0" smtClean="0">
                <a:solidFill>
                  <a:srgbClr val="0070C0"/>
                </a:solidFill>
              </a:rPr>
              <a:t>טָה.</a:t>
            </a:r>
            <a:endParaRPr lang="he-IL" sz="5400" dirty="0">
              <a:solidFill>
                <a:srgbClr val="0070C0"/>
              </a:solidFill>
            </a:endParaRPr>
          </a:p>
        </p:txBody>
      </p:sp>
      <p:pic>
        <p:nvPicPr>
          <p:cNvPr id="7" name="Picture 3" descr="صورة 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248472" cy="296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5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stclipartblog.com/clipart-pics/clock-clipart-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32" y="357582"/>
            <a:ext cx="2636296" cy="263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>
          <a:xfrm>
            <a:off x="2483768" y="4293094"/>
            <a:ext cx="4536504" cy="18002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 flipH="1">
            <a:off x="2818123" y="4653585"/>
            <a:ext cx="38677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dirty="0" smtClean="0">
                <a:solidFill>
                  <a:srgbClr val="0070C0"/>
                </a:solidFill>
              </a:rPr>
              <a:t>לַיְלָה טוׄב!</a:t>
            </a:r>
            <a:endParaRPr lang="he-IL" sz="60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7992888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6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t="5958"/>
          <a:stretch/>
        </p:blipFill>
        <p:spPr bwMode="auto">
          <a:xfrm>
            <a:off x="323528" y="1844824"/>
            <a:ext cx="8712968" cy="469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982976"/>
            <a:ext cx="44284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>
                <a:solidFill>
                  <a:srgbClr val="C00000"/>
                </a:solidFill>
                <a:cs typeface="+mj-cs"/>
              </a:rPr>
              <a:t>כתבו על עצמכם </a:t>
            </a:r>
            <a:endParaRPr lang="he-IL" sz="40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91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stclipartblog.com/clipart-pics/clock-clipart-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82" y="116632"/>
            <a:ext cx="3477022" cy="347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>
          <a:xfrm>
            <a:off x="1691680" y="4149080"/>
            <a:ext cx="7056784" cy="18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179512" y="4302787"/>
            <a:ext cx="79208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dirty="0" smtClean="0">
                <a:solidFill>
                  <a:srgbClr val="0070C0"/>
                </a:solidFill>
              </a:rPr>
              <a:t>בְּשָׁעָה שֶׁבַע עומֶר </a:t>
            </a:r>
            <a:r>
              <a:rPr lang="he-IL" sz="6000" dirty="0" smtClean="0">
                <a:solidFill>
                  <a:srgbClr val="FF0000"/>
                </a:solidFill>
              </a:rPr>
              <a:t>קָם</a:t>
            </a:r>
            <a:r>
              <a:rPr lang="he-IL" sz="6000" dirty="0" smtClean="0">
                <a:solidFill>
                  <a:srgbClr val="0070C0"/>
                </a:solidFill>
              </a:rPr>
              <a:t>.</a:t>
            </a:r>
            <a:endParaRPr lang="he-IL" sz="6000" dirty="0">
              <a:solidFill>
                <a:srgbClr val="0070C0"/>
              </a:solidFill>
            </a:endParaRPr>
          </a:p>
        </p:txBody>
      </p:sp>
      <p:pic>
        <p:nvPicPr>
          <p:cNvPr id="1027" name="Picture 3" descr="صورة 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53650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5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stclipartblog.com/clipart-pics/clock-clipart-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2320"/>
            <a:ext cx="3477022" cy="347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>
          <a:xfrm>
            <a:off x="107504" y="4149079"/>
            <a:ext cx="8928992" cy="18002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-180528" y="4077072"/>
            <a:ext cx="902163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dirty="0" smtClean="0">
                <a:solidFill>
                  <a:srgbClr val="0070C0"/>
                </a:solidFill>
              </a:rPr>
              <a:t>בְּשָׁעָה שְׁמו</a:t>
            </a:r>
            <a:r>
              <a:rPr lang="he-IL" sz="6000" dirty="0" smtClean="0">
                <a:solidFill>
                  <a:srgbClr val="0070C0"/>
                </a:solidFill>
                <a:latin typeface="Arial"/>
                <a:cs typeface="Arial"/>
              </a:rPr>
              <a:t>ׄ</a:t>
            </a:r>
            <a:r>
              <a:rPr lang="he-IL" sz="6000" dirty="0" smtClean="0">
                <a:solidFill>
                  <a:srgbClr val="0070C0"/>
                </a:solidFill>
              </a:rPr>
              <a:t>נֶה עומר </a:t>
            </a:r>
            <a:r>
              <a:rPr lang="he-IL" sz="6000" dirty="0" smtClean="0">
                <a:solidFill>
                  <a:srgbClr val="FF0000"/>
                </a:solidFill>
              </a:rPr>
              <a:t>יושב </a:t>
            </a:r>
            <a:r>
              <a:rPr lang="he-IL" sz="6000" dirty="0" smtClean="0">
                <a:solidFill>
                  <a:srgbClr val="0070C0"/>
                </a:solidFill>
              </a:rPr>
              <a:t>בַּכּ</a:t>
            </a:r>
            <a:r>
              <a:rPr lang="he-IL" sz="6000" dirty="0" smtClean="0">
                <a:solidFill>
                  <a:srgbClr val="0070C0"/>
                </a:solidFill>
                <a:latin typeface="Arial"/>
                <a:cs typeface="Arial"/>
              </a:rPr>
              <a:t>ִ</a:t>
            </a:r>
            <a:r>
              <a:rPr lang="he-IL" sz="6000" dirty="0" smtClean="0">
                <a:solidFill>
                  <a:srgbClr val="0070C0"/>
                </a:solidFill>
              </a:rPr>
              <a:t>תָה.</a:t>
            </a:r>
            <a:endParaRPr lang="he-IL" sz="60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1" t="6605" r="10735" b="4627"/>
          <a:stretch/>
        </p:blipFill>
        <p:spPr bwMode="auto">
          <a:xfrm>
            <a:off x="971600" y="476673"/>
            <a:ext cx="3613224" cy="323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stclipartblog.com/clipart-pics/clock-clipart-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2320"/>
            <a:ext cx="3477022" cy="347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>
          <a:xfrm>
            <a:off x="107504" y="4149079"/>
            <a:ext cx="8928992" cy="18002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-468560" y="4194954"/>
            <a:ext cx="921702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>
                <a:solidFill>
                  <a:srgbClr val="0070C0"/>
                </a:solidFill>
              </a:rPr>
              <a:t>בְּשָׁעָה עֶשֶׁר עומר </a:t>
            </a:r>
            <a:r>
              <a:rPr lang="he-IL" sz="5400" dirty="0" smtClean="0">
                <a:solidFill>
                  <a:srgbClr val="FF0000"/>
                </a:solidFill>
              </a:rPr>
              <a:t>אוׄכֵל</a:t>
            </a:r>
            <a:r>
              <a:rPr lang="he-IL" sz="5400" dirty="0" smtClean="0">
                <a:solidFill>
                  <a:srgbClr val="0070C0"/>
                </a:solidFill>
              </a:rPr>
              <a:t> פּ</a:t>
            </a:r>
            <a:r>
              <a:rPr lang="he-IL" sz="5400" dirty="0" smtClean="0">
                <a:solidFill>
                  <a:srgbClr val="0070C0"/>
                </a:solidFill>
                <a:latin typeface="Arial"/>
                <a:cs typeface="Arial"/>
              </a:rPr>
              <a:t>ִ</a:t>
            </a:r>
            <a:r>
              <a:rPr lang="he-IL" sz="5400" dirty="0" smtClean="0">
                <a:solidFill>
                  <a:srgbClr val="0070C0"/>
                </a:solidFill>
              </a:rPr>
              <a:t>תָה בַּכּ</a:t>
            </a:r>
            <a:r>
              <a:rPr lang="he-IL" sz="5400" dirty="0" smtClean="0">
                <a:solidFill>
                  <a:srgbClr val="0070C0"/>
                </a:solidFill>
                <a:latin typeface="Arial"/>
                <a:cs typeface="Arial"/>
              </a:rPr>
              <a:t>ִ</a:t>
            </a:r>
            <a:r>
              <a:rPr lang="he-IL" sz="5400" dirty="0" smtClean="0">
                <a:solidFill>
                  <a:srgbClr val="0070C0"/>
                </a:solidFill>
              </a:rPr>
              <a:t>תָה.</a:t>
            </a:r>
            <a:endParaRPr lang="he-IL" sz="5400" dirty="0">
              <a:solidFill>
                <a:srgbClr val="0070C0"/>
              </a:solidFill>
            </a:endParaRPr>
          </a:p>
        </p:txBody>
      </p:sp>
      <p:pic>
        <p:nvPicPr>
          <p:cNvPr id="7" name="Picture 2" descr="صورة 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2320"/>
            <a:ext cx="3816424" cy="312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2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stclipartblog.com/clipart-pics/clock-clipart-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4025"/>
            <a:ext cx="3477022" cy="347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>
          <a:xfrm>
            <a:off x="107504" y="4149079"/>
            <a:ext cx="8928992" cy="18002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-684584" y="4044024"/>
            <a:ext cx="921702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dirty="0" smtClean="0">
                <a:solidFill>
                  <a:srgbClr val="0070C0"/>
                </a:solidFill>
              </a:rPr>
              <a:t>בְּשָׁעָה אַחַת עומר </a:t>
            </a:r>
            <a:r>
              <a:rPr lang="he-IL" sz="6000" dirty="0" smtClean="0">
                <a:solidFill>
                  <a:srgbClr val="FF0000"/>
                </a:solidFill>
              </a:rPr>
              <a:t>הוׄלֵך</a:t>
            </a:r>
            <a:r>
              <a:rPr lang="he-IL" sz="6000" dirty="0" smtClean="0">
                <a:solidFill>
                  <a:srgbClr val="0070C0"/>
                </a:solidFill>
              </a:rPr>
              <a:t> הַבַּיְתָה.</a:t>
            </a:r>
            <a:endParaRPr lang="he-IL" sz="6000" dirty="0">
              <a:solidFill>
                <a:srgbClr val="0070C0"/>
              </a:solidFill>
            </a:endParaRPr>
          </a:p>
        </p:txBody>
      </p:sp>
      <p:sp>
        <p:nvSpPr>
          <p:cNvPr id="2" name="AutoShape 2" descr="https://mail.google.com/mail/u/0/?ui=2&amp;ik=db1e368c80&amp;view=att&amp;th=13c7b559930338a0&amp;attid=0.1.1&amp;disp=emb&amp;zw&amp;atsh=1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AutoShape 4" descr="https://mail.google.com/mail/u/0/?ui=2&amp;ik=db1e368c80&amp;view=att&amp;th=13c7b559930338a0&amp;attid=0.1.1&amp;disp=emb&amp;zw&amp;atsh=1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4" t="7676" r="18814" b="3006"/>
          <a:stretch/>
        </p:blipFill>
        <p:spPr bwMode="auto">
          <a:xfrm>
            <a:off x="1102290" y="626301"/>
            <a:ext cx="3469710" cy="306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7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stclipartblog.com/clipart-pics/clock-clipart-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6491"/>
            <a:ext cx="3477022" cy="347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>
          <a:xfrm>
            <a:off x="107504" y="4149079"/>
            <a:ext cx="8928992" cy="18002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-180528" y="4297401"/>
            <a:ext cx="921702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dirty="0" smtClean="0">
                <a:solidFill>
                  <a:srgbClr val="0070C0"/>
                </a:solidFill>
              </a:rPr>
              <a:t>בְּשָׁעָה שְׁתַי</a:t>
            </a:r>
            <a:r>
              <a:rPr lang="he-IL" sz="6000" dirty="0" smtClean="0">
                <a:solidFill>
                  <a:srgbClr val="0070C0"/>
                </a:solidFill>
                <a:latin typeface="Arial"/>
                <a:cs typeface="Arial"/>
              </a:rPr>
              <a:t>ִ</a:t>
            </a:r>
            <a:r>
              <a:rPr lang="he-IL" sz="6000" dirty="0" smtClean="0">
                <a:solidFill>
                  <a:srgbClr val="0070C0"/>
                </a:solidFill>
              </a:rPr>
              <a:t>ם עומר </a:t>
            </a:r>
            <a:r>
              <a:rPr lang="he-IL" sz="6000" dirty="0" smtClean="0">
                <a:solidFill>
                  <a:srgbClr val="FF0000"/>
                </a:solidFill>
              </a:rPr>
              <a:t>אוׄכֵל</a:t>
            </a:r>
            <a:r>
              <a:rPr lang="he-IL" sz="6000" dirty="0" smtClean="0">
                <a:solidFill>
                  <a:srgbClr val="0070C0"/>
                </a:solidFill>
              </a:rPr>
              <a:t> בַּבַּי</a:t>
            </a:r>
            <a:r>
              <a:rPr lang="he-IL" sz="6000" dirty="0" smtClean="0">
                <a:solidFill>
                  <a:srgbClr val="0070C0"/>
                </a:solidFill>
                <a:latin typeface="Arial"/>
                <a:cs typeface="Arial"/>
              </a:rPr>
              <a:t>ִ</a:t>
            </a:r>
            <a:r>
              <a:rPr lang="he-IL" sz="6000" dirty="0" smtClean="0">
                <a:solidFill>
                  <a:srgbClr val="0070C0"/>
                </a:solidFill>
              </a:rPr>
              <a:t>ת.</a:t>
            </a:r>
            <a:endParaRPr lang="he-IL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stclipartblog.com/clipart-pics/clock-clipart-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2320"/>
            <a:ext cx="3477022" cy="347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>
          <a:xfrm>
            <a:off x="71579" y="4149078"/>
            <a:ext cx="9036496" cy="18002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-252536" y="4149077"/>
            <a:ext cx="921702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dirty="0" smtClean="0">
                <a:solidFill>
                  <a:srgbClr val="0070C0"/>
                </a:solidFill>
              </a:rPr>
              <a:t>בְּשָׁעָה שְׁלוׄשׁ עומר </a:t>
            </a:r>
            <a:r>
              <a:rPr lang="he-IL" sz="6000" dirty="0" smtClean="0">
                <a:solidFill>
                  <a:srgbClr val="FF0000"/>
                </a:solidFill>
              </a:rPr>
              <a:t>משחק</a:t>
            </a:r>
            <a:r>
              <a:rPr lang="he-IL" sz="6000" dirty="0" smtClean="0">
                <a:solidFill>
                  <a:srgbClr val="0070C0"/>
                </a:solidFill>
              </a:rPr>
              <a:t> במחשב.</a:t>
            </a:r>
            <a:endParaRPr lang="he-IL" sz="6000" dirty="0">
              <a:solidFill>
                <a:srgbClr val="0070C0"/>
              </a:solidFill>
            </a:endParaRPr>
          </a:p>
        </p:txBody>
      </p:sp>
      <p:pic>
        <p:nvPicPr>
          <p:cNvPr id="7" name="Picture 4" descr="صورة 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7"/>
            <a:ext cx="4464496" cy="315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4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estclipartblog.com/clipart-pics/clock-clipart-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2319"/>
            <a:ext cx="3477022" cy="347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107504" y="4149079"/>
            <a:ext cx="8928992" cy="18002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-468560" y="4079683"/>
            <a:ext cx="921702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dirty="0" smtClean="0">
                <a:solidFill>
                  <a:srgbClr val="0070C0"/>
                </a:solidFill>
              </a:rPr>
              <a:t>בְּשָׁעָה אַרְבַּע עומר </a:t>
            </a:r>
            <a:r>
              <a:rPr lang="he-IL" sz="6000" dirty="0" smtClean="0">
                <a:solidFill>
                  <a:srgbClr val="FF0000"/>
                </a:solidFill>
              </a:rPr>
              <a:t>לומד</a:t>
            </a:r>
            <a:r>
              <a:rPr lang="he-IL" sz="6000" dirty="0" smtClean="0">
                <a:solidFill>
                  <a:srgbClr val="0070C0"/>
                </a:solidFill>
              </a:rPr>
              <a:t> אנגלית.</a:t>
            </a:r>
            <a:endParaRPr lang="he-IL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estclipartblog.com/clipart-pics/clock-clipart-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2319"/>
            <a:ext cx="3477022" cy="347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107504" y="4149079"/>
            <a:ext cx="8928992" cy="18002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-468560" y="4079683"/>
            <a:ext cx="921702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dirty="0" smtClean="0">
                <a:solidFill>
                  <a:srgbClr val="0070C0"/>
                </a:solidFill>
              </a:rPr>
              <a:t>בְּשָׁעָה חמש עומר </a:t>
            </a:r>
            <a:r>
              <a:rPr lang="he-IL" sz="6000" dirty="0" smtClean="0">
                <a:solidFill>
                  <a:srgbClr val="FF0000"/>
                </a:solidFill>
              </a:rPr>
              <a:t>הולך</a:t>
            </a:r>
            <a:r>
              <a:rPr lang="he-IL" sz="6000" dirty="0" smtClean="0">
                <a:solidFill>
                  <a:srgbClr val="0070C0"/>
                </a:solidFill>
              </a:rPr>
              <a:t> לחברים.</a:t>
            </a:r>
            <a:endParaRPr lang="he-IL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64</Words>
  <Application>Microsoft Office PowerPoint</Application>
  <PresentationFormat>‫הצגה על המסך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ערכת נושא Office</vt:lpstr>
      <vt:lpstr>היום של עומר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Hebrew</dc:creator>
  <cp:lastModifiedBy>soha ahmad</cp:lastModifiedBy>
  <cp:revision>31</cp:revision>
  <dcterms:created xsi:type="dcterms:W3CDTF">2013-01-21T13:55:06Z</dcterms:created>
  <dcterms:modified xsi:type="dcterms:W3CDTF">2020-04-01T19:32:24Z</dcterms:modified>
</cp:coreProperties>
</file>