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6797" autoAdjust="0"/>
  </p:normalViewPr>
  <p:slideViewPr>
    <p:cSldViewPr>
      <p:cViewPr varScale="1">
        <p:scale>
          <a:sx n="71" d="100"/>
          <a:sy n="71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84A1057-D1EC-4F57-8ECC-A834555DC78A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669DB31-B578-4ED4-B158-1BECF4B678E9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475656" y="0"/>
            <a:ext cx="6264696" cy="8757592"/>
          </a:xfrm>
        </p:spPr>
        <p:txBody>
          <a:bodyPr/>
          <a:lstStyle/>
          <a:p>
            <a:pPr algn="ctr"/>
            <a:r>
              <a:rPr lang="ar-SA" sz="4000" dirty="0" smtClean="0"/>
              <a:t>مَهَمَّة تَربِيَة إسلاميّة للصَّف الرّابِع </a:t>
            </a:r>
            <a:br>
              <a:rPr lang="ar-SA" sz="4000" dirty="0" smtClean="0"/>
            </a:br>
            <a:r>
              <a:rPr lang="ar-SA" sz="4000" dirty="0"/>
              <a:t/>
            </a:r>
            <a:br>
              <a:rPr lang="ar-SA" sz="4000" dirty="0"/>
            </a:br>
            <a:r>
              <a:rPr lang="ar-SA" sz="4000" dirty="0" smtClean="0"/>
              <a:t> </a:t>
            </a:r>
            <a:br>
              <a:rPr lang="ar-SA" sz="4000" dirty="0" smtClean="0"/>
            </a:br>
            <a:r>
              <a:rPr lang="ar-SA" sz="4000" dirty="0" smtClean="0"/>
              <a:t>نَتَعلَّمُ عَن بُعد</a:t>
            </a:r>
            <a:endParaRPr lang="he-IL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429000"/>
            <a:ext cx="6480720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9385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marL="45720" indent="0">
              <a:buNone/>
            </a:pPr>
            <a:r>
              <a:rPr lang="ar-SA" sz="2800" b="1" u="sng" dirty="0" smtClean="0"/>
              <a:t>أنشِطَة وَ تَمارين </a:t>
            </a:r>
          </a:p>
          <a:p>
            <a:pPr marL="45720" indent="0">
              <a:buNone/>
            </a:pPr>
            <a:r>
              <a:rPr lang="ar-SA" sz="2800" b="1" dirty="0" smtClean="0">
                <a:solidFill>
                  <a:srgbClr val="FF0000"/>
                </a:solidFill>
              </a:rPr>
              <a:t>1) أكمِلوا  الناقص :- </a:t>
            </a:r>
          </a:p>
          <a:p>
            <a:pPr marL="45720" indent="0">
              <a:buNone/>
            </a:pPr>
            <a:r>
              <a:rPr lang="ar-SA" sz="2800" b="1" dirty="0" smtClean="0">
                <a:solidFill>
                  <a:srgbClr val="FF0000"/>
                </a:solidFill>
              </a:rPr>
              <a:t>المعجزة هي أمر _____________ للعادة ______________ لما إعتاد عليه البشر , ولا تكون الا بأمر من __________.</a:t>
            </a:r>
          </a:p>
          <a:p>
            <a:pPr marL="45720" indent="0">
              <a:buNone/>
            </a:pPr>
            <a:r>
              <a:rPr lang="ar-SA" sz="2800" b="1" dirty="0" smtClean="0">
                <a:solidFill>
                  <a:srgbClr val="FF0000"/>
                </a:solidFill>
              </a:rPr>
              <a:t>2) لماذا جعل الله لكل رسول معجزة خاصة به ؟</a:t>
            </a:r>
          </a:p>
          <a:p>
            <a:pPr marL="45720" indent="0">
              <a:buNone/>
            </a:pPr>
            <a:r>
              <a:rPr lang="ar-SA" sz="2800" b="1" dirty="0" smtClean="0">
                <a:solidFill>
                  <a:srgbClr val="FF0000"/>
                </a:solidFill>
              </a:rPr>
              <a:t>_______________________________.</a:t>
            </a:r>
          </a:p>
          <a:p>
            <a:pPr marL="45720" indent="0">
              <a:buNone/>
            </a:pP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558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ar-SA" dirty="0" smtClean="0"/>
              <a:t>أكملوا الجدول التالي :- </a:t>
            </a:r>
          </a:p>
          <a:p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367057"/>
              </p:ext>
            </p:extLst>
          </p:nvPr>
        </p:nvGraphicFramePr>
        <p:xfrm>
          <a:off x="1524000" y="1397000"/>
          <a:ext cx="6096000" cy="509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66384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الرّسول </a:t>
                      </a:r>
                      <a:endParaRPr lang="he-I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err="1" smtClean="0">
                          <a:solidFill>
                            <a:schemeClr val="tx1"/>
                          </a:solidFill>
                        </a:rPr>
                        <a:t>مُعجِزتَه</a:t>
                      </a:r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he-I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الآية التي تدل </a:t>
                      </a:r>
                      <a:endParaRPr lang="he-I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محمد صلّ</a:t>
                      </a:r>
                      <a:r>
                        <a:rPr lang="ar-SA" baseline="0" dirty="0" smtClean="0"/>
                        <a:t> الله عليه وسلم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ابراهيم عليه الاسلام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775464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عيسى</a:t>
                      </a:r>
                      <a:r>
                        <a:rPr lang="ar-SA" baseline="0" dirty="0" smtClean="0"/>
                        <a:t> عليه السلام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448672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موسى عليه السلام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96988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نوح</a:t>
                      </a:r>
                      <a:r>
                        <a:rPr lang="ar-SA" baseline="0" dirty="0" smtClean="0"/>
                        <a:t> عليه السلام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68640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صالح </a:t>
                      </a:r>
                      <a:r>
                        <a:rPr lang="ar-SA" smtClean="0"/>
                        <a:t>عليه السلام </a:t>
                      </a:r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523143"/>
      </p:ext>
    </p:extLst>
  </p:cSld>
  <p:clrMapOvr>
    <a:masterClrMapping/>
  </p:clrMapOvr>
</p:sld>
</file>

<file path=ppt/theme/theme1.xml><?xml version="1.0" encoding="utf-8"?>
<a:theme xmlns:a="http://schemas.openxmlformats.org/drawingml/2006/main" name="זרם מדחף">
  <a:themeElements>
    <a:clrScheme name="זרם מדחף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זרם מדחף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רם מדחף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</TotalTime>
  <Words>71</Words>
  <Application>Microsoft Office PowerPoint</Application>
  <PresentationFormat>‫הצגה על המסך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זרם מדחף</vt:lpstr>
      <vt:lpstr>مَهَمَّة تَربِيَة إسلاميّة للصَّف الرّابِع     نَتَعلَّمُ عَن بُعد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مَهَمَّة تَربِيَة إسلاميّة للصَّف الرّابِع     نَتَعلَّمُ عَن بُعد</dc:title>
  <dc:creator>USER</dc:creator>
  <cp:lastModifiedBy>USER</cp:lastModifiedBy>
  <cp:revision>3</cp:revision>
  <dcterms:created xsi:type="dcterms:W3CDTF">2021-02-05T20:36:30Z</dcterms:created>
  <dcterms:modified xsi:type="dcterms:W3CDTF">2021-02-05T20:57:14Z</dcterms:modified>
</cp:coreProperties>
</file>