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2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25EFC8-1904-4A00-8E21-8F1F5F939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9377EFE-1EDA-418B-9884-DF6194033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D4DF240-5F40-48B5-9CD1-89C0BAA79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2171E50-893F-48F2-AB03-650B163B5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12E5AF2-A38B-439E-BEDE-274F1107B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565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8C9F54-0DB9-4AFF-A83E-969DA022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8837766-5140-4E82-BCCF-4476D32F5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7E06FB6-5700-4F45-B7EC-CEE25DD7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332CBF9-5FA9-431A-B73E-AB6184AD4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C716172-EFEE-4398-8CB2-2370E34B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952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1C120443-0206-4A1A-8D30-F9C84ACB0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69CE474-E282-4E5B-8339-B60994FF0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B527539-5EB6-424F-B449-2C86A2420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693649B-88DF-4AD9-89CA-BBF92FF2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EC83357-A6DF-4FCC-9384-1FEB2B23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043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E8D66AC-8A82-473F-893A-1DC97680F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4FF7B86-4453-4709-89E6-3AF81D7CD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C970F4-FD51-44EF-84E4-7026D321E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858B336-E780-4BC2-9152-43D06AAB3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46B239C-1F02-4FCC-825A-700B22C58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093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86F7EF-BFE4-4344-9831-B692876E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E93CC7A-791F-4874-B3BD-BD17F8BD1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8FCE6BB-96BD-4F09-B6BE-C63C1018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BEA0EBA-09EC-4043-9281-3A9B768ED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84D19D4-DDCD-4434-ABE2-40CFC622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463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AE8205A-6D1C-4AD4-AE26-4BD9BDB7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5C036F3-5C49-42D2-95B0-7C3AFAF63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D9D1ECE-3E12-4603-B982-9EF907250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7C9AA15-A1CE-48F0-BE94-560E3323B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44B1D19-FA53-4961-BBAC-9F3C3717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59584BD-1D63-4E05-AEE1-23FFCD21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33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A8ABD6D-3B09-4937-B1DB-8DB084D40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B7D8706-332A-4243-83E2-2350E6351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6EC2F7C-D403-4292-AED0-54AD060D0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C628D37B-598D-42E6-A14D-6A856A212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1645527-6668-42A4-A4F7-B2CF81BC5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6102B2D-B54E-4B7F-904E-88D20085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5612E279-A872-47E5-B313-FD90A671D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65559F8-D1D9-4BD4-9167-3E5206B9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26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A73BE6F-739F-49EB-8D3B-94BF1DE9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42689B1-F5AF-4D54-9657-784809C6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8DC598F-DCEF-492C-8D79-717CDC74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AD54EF8-6D9D-4DB2-A1DC-2870B5BA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277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47DB2825-8E86-49B2-8B04-33BE4EFB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2C8E555-FFF2-4882-9600-662C79D8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F767F82-7DC2-4464-B7EA-F00E26F7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438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630919-7E5C-48AF-9C94-68754DEB1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F1C5AFD-42CB-4E50-90BF-B19E63829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9517315-B0A5-4E1F-B24F-AF1D072AF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02DDD3B-9753-443B-B909-7D1D6EA1D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D6EF2F3-0427-49BC-90DD-B3986D09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590B760-C601-44A5-931E-1783E671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079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4FDBD83-B752-4468-9872-40D4F3AEB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5702A87-6A97-4CEA-86EB-4FCA9A00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D7514D8-6796-4A83-92B9-FC21E5686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D5ED4B0-45F2-49F1-B73B-68745993D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2AA4EEE-7690-4C24-82C9-65BA9297E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66A37D8-E1AC-4AA2-A7E8-31883FC0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474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8B5D7A6-0116-4873-920E-2A5A2A246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A908751-5E9F-4DA8-B16E-DE7D37329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6490A9D-9A2E-41D0-A69D-3291007F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A60E2-2802-4449-A602-0B9249B1A571}" type="datetimeFigureOut">
              <a:rPr lang="he-IL" smtClean="0"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9E36BCE-CA97-46E2-A08F-1F8781AC7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06F6366-79C3-49F9-8014-4CF8E8637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D6918-EDAA-4E2A-9E2F-FC0CDBAAF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294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89EA2440-0353-4BE2-9564-693468E2A267}"/>
              </a:ext>
            </a:extLst>
          </p:cNvPr>
          <p:cNvSpPr txBox="1"/>
          <p:nvPr/>
        </p:nvSpPr>
        <p:spPr>
          <a:xfrm>
            <a:off x="430695" y="67587"/>
            <a:ext cx="11330609" cy="67095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endParaRPr lang="ar-SA" sz="11500" dirty="0"/>
          </a:p>
          <a:p>
            <a:pPr algn="ctr"/>
            <a:r>
              <a:rPr lang="ar-SA" sz="10000" dirty="0"/>
              <a:t>وصف وتكوين جمل</a:t>
            </a:r>
          </a:p>
          <a:p>
            <a:pPr algn="ctr"/>
            <a:r>
              <a:rPr lang="ar-SA" sz="10000" dirty="0"/>
              <a:t>بسيطة</a:t>
            </a:r>
          </a:p>
          <a:p>
            <a:pPr algn="ctr"/>
            <a:endParaRPr lang="ar-SA" sz="11500" dirty="0"/>
          </a:p>
        </p:txBody>
      </p:sp>
    </p:spTree>
    <p:extLst>
      <p:ext uri="{BB962C8B-B14F-4D97-AF65-F5344CB8AC3E}">
        <p14:creationId xmlns:p14="http://schemas.microsoft.com/office/powerpoint/2010/main" val="354762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5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תמונה יכולה לכלול: ‏טקסט שאומר '‏بالمكعبات نلعب نحن‏'‏">
            <a:extLst>
              <a:ext uri="{FF2B5EF4-FFF2-40B4-BE49-F238E27FC236}">
                <a16:creationId xmlns:a16="http://schemas.microsoft.com/office/drawing/2014/main" id="{9FB2C6E7-821B-4AE5-AEF7-5A3DDCC41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65005" y="643467"/>
            <a:ext cx="9714271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99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E7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תמונה יכולה לכלול: ‏אדם אחד‏">
            <a:extLst>
              <a:ext uri="{FF2B5EF4-FFF2-40B4-BE49-F238E27FC236}">
                <a16:creationId xmlns:a16="http://schemas.microsoft.com/office/drawing/2014/main" id="{B0F29CDC-B2C9-4C85-9A6A-2D084E122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5677" y="643467"/>
            <a:ext cx="966511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68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3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תמונה יכולה לכלול: ‏טקסט שאומר '‏الورد تشم‏'‏">
            <a:extLst>
              <a:ext uri="{FF2B5EF4-FFF2-40B4-BE49-F238E27FC236}">
                <a16:creationId xmlns:a16="http://schemas.microsoft.com/office/drawing/2014/main" id="{EB172EEB-A21C-4A77-AEA8-DEAD8C2A6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643467"/>
            <a:ext cx="1005840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695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05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תמונה יכולה לכלול: ‏טקסט שאומר '‏سمكة يصطاد‏'‏">
            <a:extLst>
              <a:ext uri="{FF2B5EF4-FFF2-40B4-BE49-F238E27FC236}">
                <a16:creationId xmlns:a16="http://schemas.microsoft.com/office/drawing/2014/main" id="{78931808-4A60-4FD4-B3C8-E63FC5FF5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86347" y="643467"/>
            <a:ext cx="9625781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7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444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 descr="תמונה יכולה לכלול: ‏‏אדם אחד או יותר‏‏">
            <a:extLst>
              <a:ext uri="{FF2B5EF4-FFF2-40B4-BE49-F238E27FC236}">
                <a16:creationId xmlns:a16="http://schemas.microsoft.com/office/drawing/2014/main" id="{53550C9B-BE7E-4FC2-A6F2-FB2F64586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38866" y="643467"/>
            <a:ext cx="1009772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368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B7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8" name="Picture 2" descr="אין תיאור זמין לתמונה.">
            <a:extLst>
              <a:ext uri="{FF2B5EF4-FFF2-40B4-BE49-F238E27FC236}">
                <a16:creationId xmlns:a16="http://schemas.microsoft.com/office/drawing/2014/main" id="{3B193567-39BA-47EC-9EAD-C47F0C334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245" y="643467"/>
            <a:ext cx="10491019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430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7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2" name="Picture 2" descr="תמונה יכולה לכלול: ‏‏אדם אחד‏, ‏טקסט שאומר '‏موز يأكل‏'‏‏">
            <a:extLst>
              <a:ext uri="{FF2B5EF4-FFF2-40B4-BE49-F238E27FC236}">
                <a16:creationId xmlns:a16="http://schemas.microsoft.com/office/drawing/2014/main" id="{2B4EE7C1-B0AE-45B9-AE78-5F9BAE771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3665" y="643467"/>
            <a:ext cx="9370141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522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38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86" name="Picture 2" descr="תמונה יכולה לכלול: ‏טקסט שאומר '‏用 على الكرسي يجلس‏'‏">
            <a:extLst>
              <a:ext uri="{FF2B5EF4-FFF2-40B4-BE49-F238E27FC236}">
                <a16:creationId xmlns:a16="http://schemas.microsoft.com/office/drawing/2014/main" id="{02ACEBB2-D323-410D-8602-69AA8B136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2826" y="643467"/>
            <a:ext cx="9429135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32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F4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410" name="Picture 2" descr="תמונה יכולה לכלול: ‏טקסט שאומר '‏蜗 الباب بنت‏'‏">
            <a:extLst>
              <a:ext uri="{FF2B5EF4-FFF2-40B4-BE49-F238E27FC236}">
                <a16:creationId xmlns:a16="http://schemas.microsoft.com/office/drawing/2014/main" id="{4629EF9E-8E8E-4D4A-99EA-8D7A59089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4335" y="643467"/>
            <a:ext cx="9547123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045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4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תמונה יכולה לכלול: ‏‏‏אדם אחד או יותר‏‏, ‏טקסט שאומר '‏$ ترقص بنت‏'‏‏">
            <a:extLst>
              <a:ext uri="{FF2B5EF4-FFF2-40B4-BE49-F238E27FC236}">
                <a16:creationId xmlns:a16="http://schemas.microsoft.com/office/drawing/2014/main" id="{6057355D-D497-44E6-951A-E44B1F726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2826" y="643467"/>
            <a:ext cx="9202993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73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B3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תמונה יכולה לכלול: ‏טקסט שאומר '‏! في صندوق الرمل يحفر‏'‏">
            <a:extLst>
              <a:ext uri="{FF2B5EF4-FFF2-40B4-BE49-F238E27FC236}">
                <a16:creationId xmlns:a16="http://schemas.microsoft.com/office/drawing/2014/main" id="{C8E66C9C-D60E-49C8-8120-7EDB0CD67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432" y="570272"/>
            <a:ext cx="11095555" cy="580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337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3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458" name="Picture 2" descr="תמונה יכולה לכלול: ‏טקסט שאומר '‏تصفق بنت‏'‏">
            <a:extLst>
              <a:ext uri="{FF2B5EF4-FFF2-40B4-BE49-F238E27FC236}">
                <a16:creationId xmlns:a16="http://schemas.microsoft.com/office/drawing/2014/main" id="{18C99692-D920-406E-953F-B4A868063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9033" y="643467"/>
            <a:ext cx="993058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427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53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82" name="Picture 2" descr="תמונה יכולה לכלול: ‏טקסט שאומר '‏يغسل‏'‏">
            <a:extLst>
              <a:ext uri="{FF2B5EF4-FFF2-40B4-BE49-F238E27FC236}">
                <a16:creationId xmlns:a16="http://schemas.microsoft.com/office/drawing/2014/main" id="{AF78E27B-6A13-4C44-8507-2D91BFAFA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9368" y="643467"/>
            <a:ext cx="976343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667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506" name="Picture 2" descr="תמונה יכולה לכלול: ‏טקסט שאומר '‏بالون يعطي ولد‏'‏">
            <a:extLst>
              <a:ext uri="{FF2B5EF4-FFF2-40B4-BE49-F238E27FC236}">
                <a16:creationId xmlns:a16="http://schemas.microsoft.com/office/drawing/2014/main" id="{EABEA229-C56B-43E4-9264-CE5E93A52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1987" y="1123527"/>
            <a:ext cx="8986683" cy="46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9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B4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תמונה יכולה לכלול: ‏טקסט שאומר '‏بالون تفقع‏'‏">
            <a:extLst>
              <a:ext uri="{FF2B5EF4-FFF2-40B4-BE49-F238E27FC236}">
                <a16:creationId xmlns:a16="http://schemas.microsoft.com/office/drawing/2014/main" id="{1F40296E-6CEF-40B1-B96A-FED813B54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5678" y="643467"/>
            <a:ext cx="940947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2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6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אין תיאור זמין לתמונה.">
            <a:extLst>
              <a:ext uri="{FF2B5EF4-FFF2-40B4-BE49-F238E27FC236}">
                <a16:creationId xmlns:a16="http://schemas.microsoft.com/office/drawing/2014/main" id="{7E3749EB-48C4-4489-876A-53389288A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090" y="643467"/>
            <a:ext cx="10677833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83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3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אין תיאור זמין לתמונה.">
            <a:extLst>
              <a:ext uri="{FF2B5EF4-FFF2-40B4-BE49-F238E27FC236}">
                <a16:creationId xmlns:a16="http://schemas.microsoft.com/office/drawing/2014/main" id="{FA7D5E9C-4386-4588-BC68-634BB0B79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5910" y="643467"/>
            <a:ext cx="10471355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73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B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אין תיאור זמין לתמונה.">
            <a:extLst>
              <a:ext uri="{FF2B5EF4-FFF2-40B4-BE49-F238E27FC236}">
                <a16:creationId xmlns:a16="http://schemas.microsoft.com/office/drawing/2014/main" id="{A3A04B8A-69FB-48A3-9793-8EF0484E8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6413" y="643467"/>
            <a:ext cx="10707329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93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B5A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תמונה יכולה לכלול: ‏טקסט שאומר '‏عن الحبل تقفز بنت‏'‏">
            <a:extLst>
              <a:ext uri="{FF2B5EF4-FFF2-40B4-BE49-F238E27FC236}">
                <a16:creationId xmlns:a16="http://schemas.microsoft.com/office/drawing/2014/main" id="{03E0CC27-6F8A-48AE-B29D-5152CA2BA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45" y="643467"/>
            <a:ext cx="10196051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5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186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אין תיאור זמין לתמונה.">
            <a:extLst>
              <a:ext uri="{FF2B5EF4-FFF2-40B4-BE49-F238E27FC236}">
                <a16:creationId xmlns:a16="http://schemas.microsoft.com/office/drawing/2014/main" id="{D74C0E65-327C-4F66-A66E-4F9208AED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9703" y="643467"/>
            <a:ext cx="9999407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25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6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תמונה יכולה לכלול: ‏‏אדם אחד‏, ‏טקסט שאומר '‏في النفق * تختبئ بنت‏'‏‏">
            <a:extLst>
              <a:ext uri="{FF2B5EF4-FFF2-40B4-BE49-F238E27FC236}">
                <a16:creationId xmlns:a16="http://schemas.microsoft.com/office/drawing/2014/main" id="{017BB06A-3FA2-4B79-AA16-DCB7A3001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6013" y="643467"/>
            <a:ext cx="891785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31778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מסך רחב</PresentationFormat>
  <Paragraphs>3</Paragraphs>
  <Slides>22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נבילה מריסאת</dc:creator>
  <cp:lastModifiedBy>נבילה מריסאת</cp:lastModifiedBy>
  <cp:revision>1</cp:revision>
  <dcterms:created xsi:type="dcterms:W3CDTF">2020-10-04T07:07:08Z</dcterms:created>
  <dcterms:modified xsi:type="dcterms:W3CDTF">2020-10-04T07:13:39Z</dcterms:modified>
</cp:coreProperties>
</file>