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730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401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76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866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852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402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850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0860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375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77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395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4C7A-1B3F-4233-BE23-F36AF88B839A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9B875-3AB5-4676-A138-7E2D039C91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758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2"/>
            <a:ext cx="50405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الحساب</a:t>
            </a:r>
          </a:p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للصف الثاني</a:t>
            </a:r>
            <a:endParaRPr lang="he-IL" sz="3200" b="1" dirty="0">
              <a:latin typeface="Traditional Arabic" pitchFamily="18" charset="-78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279294"/>
              </p:ext>
            </p:extLst>
          </p:nvPr>
        </p:nvGraphicFramePr>
        <p:xfrm>
          <a:off x="467544" y="1881336"/>
          <a:ext cx="8208912" cy="451104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4104456"/>
                <a:gridCol w="4104456"/>
              </a:tblGrid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43+16=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12+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10=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46+14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14+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15=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17+ 12=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20+20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23+15=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2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23+15=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تمارين الجمع التالية:</a:t>
            </a:r>
            <a:endParaRPr lang="he-IL" sz="2800" b="1" u="sng" dirty="0">
              <a:latin typeface="Traditional Arabic" pitchFamily="18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0432" y="116632"/>
            <a:ext cx="43204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2</a:t>
            </a:r>
            <a:endParaRPr lang="he-IL" sz="2400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463716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2021-01-25T07:12:21Z</dcterms:created>
  <dcterms:modified xsi:type="dcterms:W3CDTF">2021-01-25T07:13:04Z</dcterms:modified>
</cp:coreProperties>
</file>