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סגנון ערכת נושא 1 - הדגשה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3214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492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270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532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8627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539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094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1719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4333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432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898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1F823-815D-4346-9C7A-1336D89C6520}" type="datetimeFigureOut">
              <a:rPr lang="he-IL" smtClean="0"/>
              <a:t>ח'/ניסן/תש"פ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7636A-A105-4782-BF23-7E2D0B2E55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4343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69574" y="692696"/>
            <a:ext cx="7772400" cy="1080120"/>
          </a:xfrm>
        </p:spPr>
        <p:txBody>
          <a:bodyPr/>
          <a:lstStyle/>
          <a:p>
            <a:r>
              <a:rPr lang="ar-BH" dirty="0" smtClean="0"/>
              <a:t>اقسام الكلمة:</a:t>
            </a:r>
            <a:endParaRPr lang="he-IL" dirty="0"/>
          </a:p>
        </p:txBody>
      </p:sp>
      <p:sp>
        <p:nvSpPr>
          <p:cNvPr id="4" name="מלבן מעוגל 3"/>
          <p:cNvSpPr/>
          <p:nvPr/>
        </p:nvSpPr>
        <p:spPr>
          <a:xfrm>
            <a:off x="6804248" y="1844824"/>
            <a:ext cx="1656184" cy="194421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BH" sz="2000" b="1" dirty="0" smtClean="0"/>
              <a:t>اسم</a:t>
            </a:r>
          </a:p>
          <a:p>
            <a:pPr algn="ctr"/>
            <a:r>
              <a:rPr lang="ar-SA" sz="2000" dirty="0"/>
              <a:t>الاسم هو كلمة تدل على شيء محسوس أو غير محسوس</a:t>
            </a:r>
            <a:r>
              <a:rPr lang="ar-SA" sz="2000" dirty="0" smtClean="0"/>
              <a:t/>
            </a:r>
            <a:br>
              <a:rPr lang="ar-SA" sz="2000" dirty="0" smtClean="0"/>
            </a:br>
            <a:endParaRPr lang="he-IL" sz="2000" b="1" dirty="0"/>
          </a:p>
        </p:txBody>
      </p:sp>
      <p:sp>
        <p:nvSpPr>
          <p:cNvPr id="5" name="מלבן מעוגל 4"/>
          <p:cNvSpPr/>
          <p:nvPr/>
        </p:nvSpPr>
        <p:spPr>
          <a:xfrm>
            <a:off x="3851920" y="1844824"/>
            <a:ext cx="1656184" cy="194421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BH" sz="2000" b="1" dirty="0" smtClean="0"/>
              <a:t>فعل</a:t>
            </a:r>
          </a:p>
          <a:p>
            <a:pPr algn="ctr"/>
            <a:r>
              <a:rPr lang="ar-SA" sz="2000" dirty="0"/>
              <a:t>الفعل كلمة تدل على </a:t>
            </a:r>
            <a:r>
              <a:rPr lang="ar-SA" sz="2000" dirty="0" smtClean="0"/>
              <a:t>حدوث عمل معين في زمن معين</a:t>
            </a:r>
            <a:br>
              <a:rPr lang="ar-SA" sz="2000" dirty="0" smtClean="0"/>
            </a:br>
            <a:endParaRPr lang="he-IL" sz="2000" b="1" dirty="0"/>
          </a:p>
        </p:txBody>
      </p:sp>
      <p:sp>
        <p:nvSpPr>
          <p:cNvPr id="6" name="מלבן מעוגל 5"/>
          <p:cNvSpPr/>
          <p:nvPr/>
        </p:nvSpPr>
        <p:spPr>
          <a:xfrm>
            <a:off x="917594" y="1844824"/>
            <a:ext cx="1782198" cy="194421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BH" sz="2000" b="1" dirty="0" smtClean="0"/>
              <a:t>حرف</a:t>
            </a:r>
          </a:p>
          <a:p>
            <a:pPr algn="ctr"/>
            <a:r>
              <a:rPr lang="ar-BH" sz="2000" dirty="0" smtClean="0"/>
              <a:t>كلمات لا يتم معناها الا اذا جاءت مع الكلام</a:t>
            </a:r>
            <a:endParaRPr lang="he-IL" sz="2000" dirty="0"/>
          </a:p>
        </p:txBody>
      </p:sp>
      <p:sp>
        <p:nvSpPr>
          <p:cNvPr id="7" name="מלבן מעוגל 6"/>
          <p:cNvSpPr/>
          <p:nvPr/>
        </p:nvSpPr>
        <p:spPr>
          <a:xfrm>
            <a:off x="6588224" y="4293096"/>
            <a:ext cx="2232248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قلم ، هدوء ، تُفاح ، أحمد، مريم ، الكتاب</a:t>
            </a:r>
            <a:endParaRPr lang="he-IL" sz="2000" dirty="0"/>
          </a:p>
        </p:txBody>
      </p:sp>
      <p:sp>
        <p:nvSpPr>
          <p:cNvPr id="8" name="מלבן מעוגל 7"/>
          <p:cNvSpPr/>
          <p:nvPr/>
        </p:nvSpPr>
        <p:spPr>
          <a:xfrm>
            <a:off x="3635896" y="4293096"/>
            <a:ext cx="2232248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أَكلَ ، ذهبوا ، يضربُ ، رجعتْ ، سمعنا ، تخافُ</a:t>
            </a:r>
            <a:endParaRPr lang="he-IL" sz="2000" dirty="0"/>
          </a:p>
        </p:txBody>
      </p:sp>
      <p:sp>
        <p:nvSpPr>
          <p:cNvPr id="9" name="מלבן מעוגל 8"/>
          <p:cNvSpPr/>
          <p:nvPr/>
        </p:nvSpPr>
        <p:spPr>
          <a:xfrm>
            <a:off x="611560" y="4293096"/>
            <a:ext cx="2232248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إلى ، عن، من، في</a:t>
            </a:r>
            <a:endParaRPr lang="he-IL" sz="2000" dirty="0"/>
          </a:p>
        </p:txBody>
      </p:sp>
      <p:pic>
        <p:nvPicPr>
          <p:cNvPr id="1026" name="Picture 2" descr="Children Learning Clipart Images, Stock Photos &amp; Vectors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44"/>
          <a:stretch/>
        </p:blipFill>
        <p:spPr bwMode="auto">
          <a:xfrm>
            <a:off x="1844129" y="5301208"/>
            <a:ext cx="5815781" cy="1440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מלבן 9"/>
          <p:cNvSpPr/>
          <p:nvPr/>
        </p:nvSpPr>
        <p:spPr>
          <a:xfrm>
            <a:off x="7380312" y="4005064"/>
            <a:ext cx="648072" cy="14401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accent2">
                    <a:lumMod val="50000"/>
                  </a:schemeClr>
                </a:solidFill>
              </a:rPr>
              <a:t>مثال :</a:t>
            </a:r>
            <a:endParaRPr lang="he-IL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4441567" y="4005064"/>
            <a:ext cx="648072" cy="14401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accent2">
                    <a:lumMod val="50000"/>
                  </a:schemeClr>
                </a:solidFill>
              </a:rPr>
              <a:t>مثال :</a:t>
            </a:r>
            <a:endParaRPr lang="he-IL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מלבן 12"/>
          <p:cNvSpPr/>
          <p:nvPr/>
        </p:nvSpPr>
        <p:spPr>
          <a:xfrm>
            <a:off x="1640483" y="3967020"/>
            <a:ext cx="648072" cy="14401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accent2">
                    <a:lumMod val="50000"/>
                  </a:schemeClr>
                </a:solidFill>
              </a:rPr>
              <a:t>مثال :</a:t>
            </a:r>
            <a:endParaRPr lang="he-IL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779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6577114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sz="3600" b="1" dirty="0" smtClean="0"/>
              <a:t>تدريب 1</a:t>
            </a:r>
            <a:r>
              <a:rPr lang="ar-SA" sz="3600" dirty="0" smtClean="0"/>
              <a:t>- صنّف اقسام الكلمة في الجدول:</a:t>
            </a:r>
            <a:endParaRPr lang="he-IL" sz="36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544673"/>
              </p:ext>
            </p:extLst>
          </p:nvPr>
        </p:nvGraphicFramePr>
        <p:xfrm>
          <a:off x="457200" y="1600200"/>
          <a:ext cx="8229600" cy="3200400"/>
        </p:xfrm>
        <a:graphic>
          <a:graphicData uri="http://schemas.openxmlformats.org/drawingml/2006/table">
            <a:tbl>
              <a:tblPr rtl="1" firstRow="1" bandRow="1">
                <a:tableStyleId>{35758FB7-9AC5-4552-8A53-C91805E547FA}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اسم</a:t>
                      </a:r>
                      <a:endParaRPr lang="he-IL" sz="36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فعل</a:t>
                      </a:r>
                      <a:endParaRPr lang="he-IL" sz="36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حرف</a:t>
                      </a:r>
                      <a:endParaRPr lang="he-IL" sz="36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sz="36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36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36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sz="36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36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36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sz="36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36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36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sz="36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36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36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מלבן מעוגל 4"/>
          <p:cNvSpPr/>
          <p:nvPr/>
        </p:nvSpPr>
        <p:spPr>
          <a:xfrm>
            <a:off x="971600" y="4941168"/>
            <a:ext cx="7056784" cy="14401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/>
              <a:t>إلى  -  خاتمُ  -  وقفتْ  -  من  -  سامي  -  جاءوا  - عن  -  ظلامُ -   في  - هربَ  -  قطةُ </a:t>
            </a:r>
            <a:endParaRPr lang="he-IL" sz="3200" b="1" dirty="0"/>
          </a:p>
        </p:txBody>
      </p:sp>
    </p:spTree>
    <p:extLst>
      <p:ext uri="{BB962C8B-B14F-4D97-AF65-F5344CB8AC3E}">
        <p14:creationId xmlns:p14="http://schemas.microsoft.com/office/powerpoint/2010/main" val="2264627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78621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sz="3200" b="1" dirty="0" smtClean="0"/>
              <a:t>تدريب 2 </a:t>
            </a:r>
            <a:r>
              <a:rPr lang="ar-SA" sz="3200" dirty="0" smtClean="0"/>
              <a:t>– أكتب الحرف المناسب حسب سياق الجملة:</a:t>
            </a:r>
            <a:br>
              <a:rPr lang="ar-SA" sz="3200" dirty="0" smtClean="0"/>
            </a:br>
            <a:r>
              <a:rPr lang="ar-SA" sz="3200" dirty="0" smtClean="0"/>
              <a:t>( في  -  عن  -  من  -  إلى  )</a:t>
            </a:r>
            <a:endParaRPr lang="he-IL" sz="32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ar-SA" dirty="0" smtClean="0"/>
              <a:t>أ - تحدّثَتْ سِوارُ _____ قطتِها الصّغيرة 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SA" dirty="0" smtClean="0"/>
              <a:t>ب – هَرَبَ الفأرُ ____ الأسدِ خائِفًا 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SA" dirty="0" smtClean="0"/>
              <a:t>ت -  يوجد ____ القنِّ خمس دجاجات 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SA" dirty="0" smtClean="0"/>
              <a:t>ث - </a:t>
            </a:r>
            <a:r>
              <a:rPr lang="ar-SA" dirty="0" smtClean="0"/>
              <a:t>عادَ رامي ____  الحقلِ جائعًا .</a:t>
            </a: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188245015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144</Words>
  <Application>Microsoft Office PowerPoint</Application>
  <PresentationFormat>‫הצגה על המסך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Office</vt:lpstr>
      <vt:lpstr>اقسام الكلمة:</vt:lpstr>
      <vt:lpstr>تدريب 1- صنّف اقسام الكلمة في الجدول:</vt:lpstr>
      <vt:lpstr>تدريب 2 – أكتب الحرف المناسب حسب سياق الجملة: ( في  -  عن  -  من  -  إلى  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اقسام الكلمة:</dc:title>
  <dc:creator>User</dc:creator>
  <cp:lastModifiedBy>User</cp:lastModifiedBy>
  <cp:revision>7</cp:revision>
  <dcterms:created xsi:type="dcterms:W3CDTF">2020-04-02T07:46:08Z</dcterms:created>
  <dcterms:modified xsi:type="dcterms:W3CDTF">2020-04-02T08:48:22Z</dcterms:modified>
</cp:coreProperties>
</file>