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232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84" y="320732"/>
            <a:ext cx="5286412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بطاقة عمل في التربية </a:t>
            </a:r>
            <a:r>
              <a:rPr lang="ar-SA" sz="2400" b="1" dirty="0" err="1" smtClean="0"/>
              <a:t>الاسلامية</a:t>
            </a:r>
            <a:endParaRPr lang="ar-SA" sz="2400" b="1" dirty="0" smtClean="0"/>
          </a:p>
          <a:p>
            <a:pPr algn="ctr"/>
            <a:r>
              <a:rPr lang="ar-SA" sz="2400" b="1" dirty="0" smtClean="0"/>
              <a:t>اسم الطالب:----------             الصف:---------</a:t>
            </a:r>
          </a:p>
          <a:p>
            <a:endParaRPr lang="ar-SA" sz="2400" dirty="0" smtClean="0"/>
          </a:p>
          <a:p>
            <a:r>
              <a:rPr lang="ar-SA" sz="2400" b="1" u="sng" dirty="0" smtClean="0"/>
              <a:t>اجب عن </a:t>
            </a:r>
            <a:r>
              <a:rPr lang="ar-SA" sz="2400" b="1" u="sng" dirty="0" err="1" smtClean="0"/>
              <a:t>الاسئلة</a:t>
            </a:r>
            <a:r>
              <a:rPr lang="ar-SA" sz="2400" b="1" u="sng" dirty="0" smtClean="0"/>
              <a:t> التالية:</a:t>
            </a:r>
          </a:p>
          <a:p>
            <a:endParaRPr lang="ar-SA" sz="2400" b="1" dirty="0" smtClean="0"/>
          </a:p>
          <a:p>
            <a:r>
              <a:rPr lang="ar-SA" sz="2400" b="1" dirty="0" smtClean="0"/>
              <a:t>1- عدّد </a:t>
            </a:r>
            <a:r>
              <a:rPr lang="ar-SA" sz="2400" b="1" dirty="0" err="1" smtClean="0"/>
              <a:t>اركان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الايمان</a:t>
            </a:r>
            <a:r>
              <a:rPr lang="ar-SA" sz="2400" b="1" dirty="0" smtClean="0"/>
              <a:t> الخمسة؟</a:t>
            </a:r>
          </a:p>
          <a:p>
            <a:endParaRPr lang="ar-SA" sz="2400" b="1" dirty="0"/>
          </a:p>
          <a:p>
            <a:r>
              <a:rPr lang="ar-SA" sz="2400" b="1" dirty="0" smtClean="0"/>
              <a:t>2- اذكر المخلوقات التي خلقها الله سبحانه وتعالى؟</a:t>
            </a:r>
          </a:p>
          <a:p>
            <a:endParaRPr lang="ar-SA" sz="2400" b="1" dirty="0"/>
          </a:p>
          <a:p>
            <a:r>
              <a:rPr lang="ar-SA" sz="2400" b="1" dirty="0" smtClean="0"/>
              <a:t>3- </a:t>
            </a:r>
            <a:r>
              <a:rPr lang="ar-SA" sz="2400" b="1" dirty="0" err="1" smtClean="0"/>
              <a:t>اكمل</a:t>
            </a:r>
            <a:r>
              <a:rPr lang="ar-SA" sz="2400" b="1" dirty="0" smtClean="0"/>
              <a:t> الناقص:</a:t>
            </a:r>
          </a:p>
          <a:p>
            <a:endParaRPr lang="ar-SA" sz="2400" b="1" dirty="0"/>
          </a:p>
          <a:p>
            <a:endParaRPr lang="ar-SA" sz="3200" b="1" dirty="0" smtClean="0"/>
          </a:p>
          <a:p>
            <a:endParaRPr lang="he-IL" sz="2400" b="1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785795" y="4286248"/>
          <a:ext cx="5572131" cy="24993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857377"/>
                <a:gridCol w="1857377"/>
                <a:gridCol w="1857377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الكتاب المقدس</a:t>
                      </a:r>
                      <a:r>
                        <a:rPr lang="ar-SA" sz="2800" b="1" baseline="0" dirty="0" smtClean="0"/>
                        <a:t> </a:t>
                      </a:r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النبي الذي انزل عليه</a:t>
                      </a:r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الديانة </a:t>
                      </a:r>
                      <a:endParaRPr lang="he-IL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القران الكريم</a:t>
                      </a:r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err="1" smtClean="0"/>
                        <a:t>الانجيل</a:t>
                      </a:r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التوراة </a:t>
                      </a:r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6" y="142844"/>
            <a:ext cx="6572272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سورة التين</a:t>
            </a:r>
          </a:p>
          <a:p>
            <a:r>
              <a:rPr lang="ar-SA" sz="2400" b="1" u="sng" dirty="0" err="1" smtClean="0"/>
              <a:t>اكمل</a:t>
            </a:r>
            <a:r>
              <a:rPr lang="ar-SA" sz="2400" b="1" u="sng" dirty="0" smtClean="0"/>
              <a:t> الناقص استعن بمخزن الكلمات</a:t>
            </a:r>
          </a:p>
          <a:p>
            <a:endParaRPr lang="ar-SA" sz="2400" dirty="0"/>
          </a:p>
          <a:p>
            <a:r>
              <a:rPr lang="ar-SA" sz="2400" b="1" dirty="0" smtClean="0"/>
              <a:t>والتين ----------- * وطور ------------ * وهذا ---------</a:t>
            </a:r>
          </a:p>
          <a:p>
            <a:endParaRPr lang="ar-SA" sz="2400" b="1" dirty="0"/>
          </a:p>
          <a:p>
            <a:r>
              <a:rPr lang="ar-SA" sz="2400" b="1" dirty="0" err="1" smtClean="0"/>
              <a:t>الامين</a:t>
            </a:r>
            <a:r>
              <a:rPr lang="ar-SA" sz="2400" b="1" dirty="0" smtClean="0"/>
              <a:t> * لقد خلقنا </a:t>
            </a:r>
            <a:r>
              <a:rPr lang="ar-SA" sz="2400" b="1" dirty="0" err="1" smtClean="0"/>
              <a:t>الانسان</a:t>
            </a:r>
            <a:r>
              <a:rPr lang="ar-SA" sz="2400" b="1" dirty="0" smtClean="0"/>
              <a:t> في أحسن -------- * ثم --------</a:t>
            </a:r>
          </a:p>
          <a:p>
            <a:endParaRPr lang="ar-SA" sz="2400" b="1" dirty="0"/>
          </a:p>
          <a:p>
            <a:r>
              <a:rPr lang="ar-SA" sz="2400" b="1" dirty="0" smtClean="0"/>
              <a:t> أسفل سافلين * </a:t>
            </a:r>
            <a:r>
              <a:rPr lang="ar-SA" sz="2400" b="1" dirty="0" err="1" smtClean="0"/>
              <a:t>الا</a:t>
            </a:r>
            <a:r>
              <a:rPr lang="ar-SA" sz="2400" b="1" dirty="0" smtClean="0"/>
              <a:t> الذين امنوا وعملوا -------- فلهم أجر</a:t>
            </a:r>
          </a:p>
          <a:p>
            <a:endParaRPr lang="ar-SA" sz="2400" b="1" dirty="0"/>
          </a:p>
          <a:p>
            <a:r>
              <a:rPr lang="ar-SA" sz="2400" b="1" dirty="0" smtClean="0"/>
              <a:t> غير ممنون* فما --------- بعدُ بالدين * أليس الله </a:t>
            </a:r>
            <a:r>
              <a:rPr lang="ar-SA" sz="2400" b="1" dirty="0" err="1" smtClean="0"/>
              <a:t>بأحكم</a:t>
            </a:r>
            <a:r>
              <a:rPr lang="ar-SA" sz="2400" b="1" dirty="0" smtClean="0"/>
              <a:t> -------*</a:t>
            </a:r>
          </a:p>
          <a:p>
            <a:endParaRPr lang="ar-SA" sz="2400" b="1" dirty="0"/>
          </a:p>
          <a:p>
            <a:r>
              <a:rPr lang="ar-SA" sz="2400" b="1" dirty="0" smtClean="0"/>
              <a:t>(سينين- يكذّب- والزيتون- الحاكمين- تقويم- البلد- رددناه –الصالحات) </a:t>
            </a:r>
          </a:p>
          <a:p>
            <a:endParaRPr lang="ar-SA" sz="2400" b="1" dirty="0" smtClean="0"/>
          </a:p>
          <a:p>
            <a:r>
              <a:rPr lang="ar-SA" sz="2400" b="1" dirty="0" smtClean="0"/>
              <a:t> </a:t>
            </a:r>
            <a:endParaRPr lang="he-I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107</Words>
  <Application>Microsoft Office PowerPoint</Application>
  <PresentationFormat>‫הצגה על המסך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m</cp:lastModifiedBy>
  <cp:revision>1</cp:revision>
  <dcterms:created xsi:type="dcterms:W3CDTF">2020-03-16T16:27:29Z</dcterms:created>
  <dcterms:modified xsi:type="dcterms:W3CDTF">2020-03-16T16:48:56Z</dcterms:modified>
</cp:coreProperties>
</file>