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581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863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8279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298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09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358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80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607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46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825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37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7949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349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048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2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58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549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745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876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9642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684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847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D67D1-E8BD-4655-9E8A-6FBC705B72E2}" type="datetimeFigureOut">
              <a:rPr lang="he-IL" smtClean="0"/>
              <a:t>י"ח/אדר/תשפ"א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239E2-7080-49D1-A63B-9DB8AD026AB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521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02075-4F19-4E52-BDB9-C9068C40EA5B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י"ח/אדר/תשפ"א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53010-8422-4B80-A393-58E6481BDA7A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45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030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79388" y="115888"/>
            <a:ext cx="8785225" cy="6553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1214414" y="285728"/>
            <a:ext cx="73453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ar-SA" altLang="he-IL" sz="3200" b="1" u="sng" dirty="0">
                <a:solidFill>
                  <a:prstClr val="black"/>
                </a:solidFill>
              </a:rPr>
              <a:t>حل التمارين التالية ( انتبه للاستقراض)</a:t>
            </a:r>
            <a:endParaRPr lang="he-IL" altLang="he-IL" sz="3200" b="1" u="sng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15074" y="1142984"/>
            <a:ext cx="242889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43</a:t>
            </a:r>
          </a:p>
          <a:p>
            <a:endParaRPr lang="en-US" sz="3200" dirty="0">
              <a:solidFill>
                <a:prstClr val="black"/>
              </a:solidFill>
            </a:endParaRPr>
          </a:p>
          <a:p>
            <a:r>
              <a:rPr lang="en-US" sz="3200" dirty="0">
                <a:solidFill>
                  <a:prstClr val="black"/>
                </a:solidFill>
              </a:rPr>
              <a:t>19</a:t>
            </a:r>
          </a:p>
          <a:p>
            <a:endParaRPr lang="en-US" sz="3200" dirty="0">
              <a:solidFill>
                <a:prstClr val="black"/>
              </a:solidFill>
            </a:endParaRPr>
          </a:p>
          <a:p>
            <a:endParaRPr lang="he-IL" sz="32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58082" y="171448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-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43372" y="1214422"/>
            <a:ext cx="1643074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66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sz="3200" dirty="0">
                <a:solidFill>
                  <a:prstClr val="black"/>
                </a:solidFill>
              </a:rPr>
              <a:t>12</a:t>
            </a:r>
            <a:endParaRPr lang="he-IL" sz="3200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86248" y="157161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-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43042" y="1142984"/>
            <a:ext cx="1143008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prstClr val="black"/>
                </a:solidFill>
              </a:rPr>
              <a:t>13</a:t>
            </a:r>
          </a:p>
          <a:p>
            <a:endParaRPr lang="ar-SA" dirty="0">
              <a:solidFill>
                <a:prstClr val="black"/>
              </a:solidFill>
            </a:endParaRPr>
          </a:p>
          <a:p>
            <a:r>
              <a:rPr lang="ar-SA" sz="3200" dirty="0">
                <a:solidFill>
                  <a:prstClr val="black"/>
                </a:solidFill>
              </a:rPr>
              <a:t>37</a:t>
            </a:r>
            <a:endParaRPr lang="he-IL" sz="3200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8728" y="157161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+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72330" y="3643314"/>
            <a:ext cx="1500198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64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sz="3200" dirty="0">
                <a:solidFill>
                  <a:prstClr val="black"/>
                </a:solidFill>
              </a:rPr>
              <a:t>10</a:t>
            </a:r>
            <a:endParaRPr lang="he-IL" sz="3200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86644" y="407194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+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86182" y="3646419"/>
            <a:ext cx="2071702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prstClr val="black"/>
                </a:solidFill>
              </a:rPr>
              <a:t>94</a:t>
            </a:r>
          </a:p>
          <a:p>
            <a:endParaRPr lang="ar-SA" dirty="0">
              <a:solidFill>
                <a:prstClr val="black"/>
              </a:solidFill>
            </a:endParaRPr>
          </a:p>
          <a:p>
            <a:r>
              <a:rPr lang="ar-SA" sz="3200" dirty="0">
                <a:solidFill>
                  <a:prstClr val="black"/>
                </a:solidFill>
              </a:rPr>
              <a:t>36</a:t>
            </a:r>
            <a:endParaRPr lang="he-IL" sz="3200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00562" y="400050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-</a:t>
            </a:r>
            <a:endParaRPr lang="he-IL" sz="2400" b="1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43042" y="3714752"/>
            <a:ext cx="150019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prstClr val="black"/>
                </a:solidFill>
              </a:rPr>
              <a:t>43</a:t>
            </a:r>
          </a:p>
          <a:p>
            <a:r>
              <a:rPr lang="ar-SA" sz="3200" dirty="0">
                <a:solidFill>
                  <a:prstClr val="black"/>
                </a:solidFill>
              </a:rPr>
              <a:t>19</a:t>
            </a:r>
            <a:endParaRPr lang="he-IL" sz="3200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85918" y="407194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+</a:t>
            </a:r>
            <a:endParaRPr lang="he-IL" sz="2400" b="1" dirty="0">
              <a:solidFill>
                <a:prstClr val="black"/>
              </a:solidFill>
            </a:endParaRPr>
          </a:p>
        </p:txBody>
      </p:sp>
      <p:cxnSp>
        <p:nvCxnSpPr>
          <p:cNvPr id="32" name="מחבר ישר 31"/>
          <p:cNvCxnSpPr/>
          <p:nvPr/>
        </p:nvCxnSpPr>
        <p:spPr>
          <a:xfrm rot="10800000">
            <a:off x="7072330" y="2713032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מחבר ישר 32"/>
          <p:cNvCxnSpPr/>
          <p:nvPr/>
        </p:nvCxnSpPr>
        <p:spPr>
          <a:xfrm rot="10800000">
            <a:off x="7143768" y="5000636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מחבר ישר 33"/>
          <p:cNvCxnSpPr/>
          <p:nvPr/>
        </p:nvCxnSpPr>
        <p:spPr>
          <a:xfrm rot="10800000">
            <a:off x="4214810" y="2643182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מחבר ישר 34"/>
          <p:cNvCxnSpPr/>
          <p:nvPr/>
        </p:nvCxnSpPr>
        <p:spPr>
          <a:xfrm rot="10800000">
            <a:off x="4357686" y="5000636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מחבר ישר 35"/>
          <p:cNvCxnSpPr/>
          <p:nvPr/>
        </p:nvCxnSpPr>
        <p:spPr>
          <a:xfrm rot="10800000">
            <a:off x="1285852" y="2571744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מחבר ישר 36"/>
          <p:cNvCxnSpPr/>
          <p:nvPr/>
        </p:nvCxnSpPr>
        <p:spPr>
          <a:xfrm rot="10800000">
            <a:off x="1500166" y="4857760"/>
            <a:ext cx="17145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60194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‫הצגה על המסך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2</vt:i4>
      </vt:variant>
    </vt:vector>
  </HeadingPairs>
  <TitlesOfParts>
    <vt:vector size="4" baseType="lpstr">
      <vt:lpstr>ערכת נושא Office</vt:lpstr>
      <vt:lpstr>1_ערכת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2021-03-02T06:29:27Z</dcterms:created>
  <dcterms:modified xsi:type="dcterms:W3CDTF">2021-03-02T06:30:22Z</dcterms:modified>
</cp:coreProperties>
</file>