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2.wmf"/><Relationship Id="rId2" Type="http://schemas.openxmlformats.org/officeDocument/2006/relationships/image" Target="../media/image7.wmf"/><Relationship Id="rId1" Type="http://schemas.openxmlformats.org/officeDocument/2006/relationships/image" Target="../media/image1.wmf"/><Relationship Id="rId6" Type="http://schemas.openxmlformats.org/officeDocument/2006/relationships/image" Target="../media/image5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6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6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0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0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6.png"/><Relationship Id="rId7" Type="http://schemas.openxmlformats.org/officeDocument/2006/relationships/image" Target="../media/image2.wmf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1.wmf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0.wmf"/><Relationship Id="rId3" Type="http://schemas.openxmlformats.org/officeDocument/2006/relationships/image" Target="../media/image6.pn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9.wmf"/><Relationship Id="rId5" Type="http://schemas.openxmlformats.org/officeDocument/2006/relationships/image" Target="../media/image1.wmf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6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png"/><Relationship Id="rId9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6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152400" y="119063"/>
            <a:ext cx="6587966" cy="6629400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6764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جد الكمية الجزئية :- </a:t>
            </a:r>
            <a:endParaRPr lang="en-US" sz="2400" b="1" dirty="0"/>
          </a:p>
        </p:txBody>
      </p:sp>
      <p:graphicFrame>
        <p:nvGraphicFramePr>
          <p:cNvPr id="3" name="אובייקט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990753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משוואה" r:id="rId4" imgW="114120" imgH="215640" progId="Equation.3">
                  <p:embed/>
                </p:oleObj>
              </mc:Choice>
              <mc:Fallback>
                <p:oleObj name="משוואה" r:id="rId4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4990072" y="2134012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4" name="אובייקט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193"/>
              </p:ext>
            </p:extLst>
          </p:nvPr>
        </p:nvGraphicFramePr>
        <p:xfrm>
          <a:off x="4504161" y="2134012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משוואה" r:id="rId6" imgW="152334" imgH="393529" progId="Equation.3">
                  <p:embed/>
                </p:oleObj>
              </mc:Choice>
              <mc:Fallback>
                <p:oleObj name="משוואה" r:id="rId6" imgW="152334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161" y="2134012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3352800" y="2219884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10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4990072" y="3225315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8" name="אובייקט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203945"/>
              </p:ext>
            </p:extLst>
          </p:nvPr>
        </p:nvGraphicFramePr>
        <p:xfrm>
          <a:off x="4519613" y="3225800"/>
          <a:ext cx="33972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משוואה" r:id="rId8" imgW="139680" imgH="393480" progId="Equation.3">
                  <p:embed/>
                </p:oleObj>
              </mc:Choice>
              <mc:Fallback>
                <p:oleObj name="משוואה" r:id="rId8" imgW="139680" imgH="393480" progId="Equation.3">
                  <p:embed/>
                  <p:pic>
                    <p:nvPicPr>
                      <p:cNvPr id="24" name="אובייקט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3225800"/>
                        <a:ext cx="339725" cy="957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3352800" y="3311187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24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4990072" y="4316486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1" name="אובייקט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360940"/>
              </p:ext>
            </p:extLst>
          </p:nvPr>
        </p:nvGraphicFramePr>
        <p:xfrm>
          <a:off x="4504161" y="4316486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משוואה" r:id="rId10" imgW="152334" imgH="393529" progId="Equation.3">
                  <p:embed/>
                </p:oleObj>
              </mc:Choice>
              <mc:Fallback>
                <p:oleObj name="משוואה" r:id="rId10" imgW="152334" imgH="393529" progId="Equation.3">
                  <p:embed/>
                  <p:pic>
                    <p:nvPicPr>
                      <p:cNvPr id="24" name="אובייקט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161" y="4316486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3352800" y="4402358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60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9"/>
          <p:cNvSpPr>
            <a:spLocks noChangeArrowheads="1"/>
          </p:cNvSpPr>
          <p:nvPr/>
        </p:nvSpPr>
        <p:spPr bwMode="auto">
          <a:xfrm>
            <a:off x="1793279" y="2178224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4" name="אובייקט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151838"/>
              </p:ext>
            </p:extLst>
          </p:nvPr>
        </p:nvGraphicFramePr>
        <p:xfrm>
          <a:off x="1307368" y="2178224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משוואה" r:id="rId11" imgW="152280" imgH="393480" progId="Equation.3">
                  <p:embed/>
                </p:oleObj>
              </mc:Choice>
              <mc:Fallback>
                <p:oleObj name="משוואה" r:id="rId11" imgW="152280" imgH="393480" progId="Equation.3">
                  <p:embed/>
                  <p:pic>
                    <p:nvPicPr>
                      <p:cNvPr id="24" name="אובייקט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7368" y="2178224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360485" y="229827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63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1843488" y="3225315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0" name="אובייקט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392949"/>
              </p:ext>
            </p:extLst>
          </p:nvPr>
        </p:nvGraphicFramePr>
        <p:xfrm>
          <a:off x="1295400" y="3225800"/>
          <a:ext cx="4953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משוואה" r:id="rId13" imgW="203040" imgH="393480" progId="Equation.3">
                  <p:embed/>
                </p:oleObj>
              </mc:Choice>
              <mc:Fallback>
                <p:oleObj name="משוואה" r:id="rId13" imgW="203040" imgH="393480" progId="Equation.3">
                  <p:embed/>
                  <p:pic>
                    <p:nvPicPr>
                      <p:cNvPr id="24" name="אובייקט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25800"/>
                        <a:ext cx="495300" cy="957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206216" y="3311187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48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1887742" y="4402009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3" name="אובייקט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150592"/>
              </p:ext>
            </p:extLst>
          </p:nvPr>
        </p:nvGraphicFramePr>
        <p:xfrm>
          <a:off x="1401831" y="4402009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משוואה" r:id="rId15" imgW="152334" imgH="393529" progId="Equation.3">
                  <p:embed/>
                </p:oleObj>
              </mc:Choice>
              <mc:Fallback>
                <p:oleObj name="משוואה" r:id="rId15" imgW="152334" imgH="393529" progId="Equation.3">
                  <p:embed/>
                  <p:pic>
                    <p:nvPicPr>
                      <p:cNvPr id="24" name="אובייקט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831" y="4402009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250470" y="4487881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100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מלבן 44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6" name="אליפסה 45"/>
          <p:cNvSpPr/>
          <p:nvPr/>
        </p:nvSpPr>
        <p:spPr>
          <a:xfrm>
            <a:off x="372284" y="119063"/>
            <a:ext cx="2247255" cy="20907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1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152400" y="119063"/>
            <a:ext cx="6587966" cy="6629400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6764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جد الكمية الجزئية :- </a:t>
            </a:r>
            <a:endParaRPr lang="en-US" sz="2400" b="1" dirty="0"/>
          </a:p>
        </p:txBody>
      </p:sp>
      <p:graphicFrame>
        <p:nvGraphicFramePr>
          <p:cNvPr id="3" name="אובייקט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משוואה" r:id="rId4" imgW="114120" imgH="215640" progId="Equation.3">
                  <p:embed/>
                </p:oleObj>
              </mc:Choice>
              <mc:Fallback>
                <p:oleObj name="משוואה" r:id="rId4" imgW="114120" imgH="215640" progId="Equation.3">
                  <p:embed/>
                  <p:pic>
                    <p:nvPicPr>
                      <p:cNvPr id="3" name="אובייקט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4990072" y="2134012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4" name="אובייקט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07767"/>
              </p:ext>
            </p:extLst>
          </p:nvPr>
        </p:nvGraphicFramePr>
        <p:xfrm>
          <a:off x="4504161" y="2134012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משוואה" r:id="rId6" imgW="152280" imgH="393480" progId="Equation.3">
                  <p:embed/>
                </p:oleObj>
              </mc:Choice>
              <mc:Fallback>
                <p:oleObj name="משוואה" r:id="rId6" imgW="152280" imgH="393480" progId="Equation.3">
                  <p:embed/>
                  <p:pic>
                    <p:nvPicPr>
                      <p:cNvPr id="24" name="אובייקט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161" y="2134012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3352800" y="2219884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30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4990072" y="3225315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8" name="אובייקט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775001"/>
              </p:ext>
            </p:extLst>
          </p:nvPr>
        </p:nvGraphicFramePr>
        <p:xfrm>
          <a:off x="4505325" y="3225800"/>
          <a:ext cx="3698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משוואה" r:id="rId8" imgW="152280" imgH="393480" progId="Equation.3">
                  <p:embed/>
                </p:oleObj>
              </mc:Choice>
              <mc:Fallback>
                <p:oleObj name="משוואה" r:id="rId8" imgW="152280" imgH="393480" progId="Equation.3">
                  <p:embed/>
                  <p:pic>
                    <p:nvPicPr>
                      <p:cNvPr id="28" name="אובייקט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3225800"/>
                        <a:ext cx="369888" cy="957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3352800" y="3311187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14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4990072" y="4316486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1" name="אובייקט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105131"/>
              </p:ext>
            </p:extLst>
          </p:nvPr>
        </p:nvGraphicFramePr>
        <p:xfrm>
          <a:off x="4504161" y="4316486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משוואה" r:id="rId10" imgW="152280" imgH="393480" progId="Equation.3">
                  <p:embed/>
                </p:oleObj>
              </mc:Choice>
              <mc:Fallback>
                <p:oleObj name="משוואה" r:id="rId10" imgW="152280" imgH="393480" progId="Equation.3">
                  <p:embed/>
                  <p:pic>
                    <p:nvPicPr>
                      <p:cNvPr id="31" name="אובייקט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161" y="4316486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3352800" y="4402358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120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9"/>
          <p:cNvSpPr>
            <a:spLocks noChangeArrowheads="1"/>
          </p:cNvSpPr>
          <p:nvPr/>
        </p:nvSpPr>
        <p:spPr bwMode="auto">
          <a:xfrm>
            <a:off x="1793279" y="2178224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4" name="אובייקט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628091"/>
              </p:ext>
            </p:extLst>
          </p:nvPr>
        </p:nvGraphicFramePr>
        <p:xfrm>
          <a:off x="1322388" y="2178050"/>
          <a:ext cx="3413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משוואה" r:id="rId12" imgW="139680" imgH="393480" progId="Equation.3">
                  <p:embed/>
                </p:oleObj>
              </mc:Choice>
              <mc:Fallback>
                <p:oleObj name="משוואה" r:id="rId12" imgW="139680" imgH="393480" progId="Equation.3">
                  <p:embed/>
                  <p:pic>
                    <p:nvPicPr>
                      <p:cNvPr id="34" name="אובייקט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2178050"/>
                        <a:ext cx="341312" cy="958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360485" y="229827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63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1843488" y="3225315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0" name="אובייקט 39"/>
          <p:cNvGraphicFramePr>
            <a:graphicFrameLocks noChangeAspect="1"/>
          </p:cNvGraphicFramePr>
          <p:nvPr/>
        </p:nvGraphicFramePr>
        <p:xfrm>
          <a:off x="1295400" y="3225800"/>
          <a:ext cx="4953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משוואה" r:id="rId14" imgW="203040" imgH="393480" progId="Equation.3">
                  <p:embed/>
                </p:oleObj>
              </mc:Choice>
              <mc:Fallback>
                <p:oleObj name="משוואה" r:id="rId14" imgW="203040" imgH="393480" progId="Equation.3">
                  <p:embed/>
                  <p:pic>
                    <p:nvPicPr>
                      <p:cNvPr id="40" name="אובייקט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25800"/>
                        <a:ext cx="495300" cy="957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206216" y="3311187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36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1887742" y="4402009"/>
            <a:ext cx="1978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هو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3" name="אובייקט 42"/>
          <p:cNvGraphicFramePr>
            <a:graphicFrameLocks noChangeAspect="1"/>
          </p:cNvGraphicFramePr>
          <p:nvPr/>
        </p:nvGraphicFramePr>
        <p:xfrm>
          <a:off x="1401831" y="4402009"/>
          <a:ext cx="371611" cy="958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משוואה" r:id="rId16" imgW="152334" imgH="393529" progId="Equation.3">
                  <p:embed/>
                </p:oleObj>
              </mc:Choice>
              <mc:Fallback>
                <p:oleObj name="משוואה" r:id="rId16" imgW="152334" imgH="393529" progId="Equation.3">
                  <p:embed/>
                  <p:pic>
                    <p:nvPicPr>
                      <p:cNvPr id="43" name="אובייקט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831" y="4402009"/>
                        <a:ext cx="371611" cy="958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250470" y="4487881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 20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אליפסה 35"/>
          <p:cNvSpPr/>
          <p:nvPr/>
        </p:nvSpPr>
        <p:spPr>
          <a:xfrm>
            <a:off x="372284" y="119063"/>
            <a:ext cx="2247255" cy="20907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8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59796" y="289134"/>
            <a:ext cx="6477000" cy="6416466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كم عدد الكتب الانجليزية في مكتبة سامر ؟</a:t>
            </a:r>
            <a:endParaRPr lang="ar-SA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614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אליפסה 2"/>
          <p:cNvSpPr/>
          <p:nvPr/>
        </p:nvSpPr>
        <p:spPr>
          <a:xfrm>
            <a:off x="372284" y="119063"/>
            <a:ext cx="2247255" cy="20907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לבן 3"/>
              <p:cNvSpPr/>
              <p:nvPr/>
            </p:nvSpPr>
            <p:spPr>
              <a:xfrm>
                <a:off x="2168365" y="1915943"/>
                <a:ext cx="4572000" cy="94923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42900" lvl="0" indent="-342900" algn="r" rtl="1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مع سلام 40 قطعة حلوى , أعطت سلام لصديقاتها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0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ar-SA" sz="2000" dirty="0">
                    <a:latin typeface="Calibri" panose="020F0502020204030204" pitchFamily="34" charset="0"/>
                    <a:ea typeface="Times New Roman" panose="02020603050405020304" pitchFamily="18" charset="0"/>
                  </a:rPr>
                  <a:t> القطع التي </a:t>
                </a:r>
                <a:r>
                  <a:rPr lang="ar-SA" sz="2000" dirty="0" smtClean="0">
                    <a:latin typeface="Calibri" panose="020F0502020204030204" pitchFamily="34" charset="0"/>
                    <a:ea typeface="Times New Roman" panose="02020603050405020304" pitchFamily="18" charset="0"/>
                  </a:rPr>
                  <a:t>معها</a:t>
                </a:r>
                <a:r>
                  <a:rPr lang="ar-SA" sz="2000" dirty="0" smtClean="0">
                    <a:latin typeface="Calibri" panose="020F0502020204030204" pitchFamily="34" charset="0"/>
                    <a:ea typeface="Calibri" panose="020F0502020204030204" pitchFamily="34" charset="0"/>
                  </a:rPr>
                  <a:t> </a:t>
                </a:r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كم قطعة تبقت مع سلام ؟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מלבן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365" y="1915943"/>
                <a:ext cx="4572000" cy="949234"/>
              </a:xfrm>
              <a:prstGeom prst="rect">
                <a:avLst/>
              </a:prstGeom>
              <a:blipFill>
                <a:blip r:embed="rId4"/>
                <a:stretch>
                  <a:fillRect l="-5333" t="-1282" r="-1600" b="-3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852672" y="3011727"/>
            <a:ext cx="28841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في مكتبة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سامر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176 كتابا,  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אובייקט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404275"/>
              </p:ext>
            </p:extLst>
          </p:nvPr>
        </p:nvGraphicFramePr>
        <p:xfrm>
          <a:off x="3557282" y="2967901"/>
          <a:ext cx="682465" cy="635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משוואה" r:id="rId5" imgW="152334" imgH="393529" progId="Equation.3">
                  <p:embed/>
                </p:oleObj>
              </mc:Choice>
              <mc:Fallback>
                <p:oleObj name="משוואה" r:id="rId5" imgW="152334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282" y="2967901"/>
                        <a:ext cx="682465" cy="635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63450" y="3085813"/>
            <a:ext cx="31293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من الكتب هي باللغة الانجليزية . </a:t>
            </a:r>
          </a:p>
        </p:txBody>
      </p:sp>
      <p:cxnSp>
        <p:nvCxnSpPr>
          <p:cNvPr id="13" name="מחבר ישר 12"/>
          <p:cNvCxnSpPr/>
          <p:nvPr/>
        </p:nvCxnSpPr>
        <p:spPr>
          <a:xfrm flipH="1">
            <a:off x="1495911" y="2967901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ישר 14"/>
          <p:cNvCxnSpPr/>
          <p:nvPr/>
        </p:nvCxnSpPr>
        <p:spPr>
          <a:xfrm flipH="1">
            <a:off x="1495911" y="39624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מלבן 13"/>
              <p:cNvSpPr/>
              <p:nvPr/>
            </p:nvSpPr>
            <p:spPr>
              <a:xfrm>
                <a:off x="838200" y="4060810"/>
                <a:ext cx="5791200" cy="948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SA" sz="2000" dirty="0" smtClean="0">
                    <a:latin typeface="Calibri" panose="020F0502020204030204" pitchFamily="34" charset="0"/>
                    <a:ea typeface="Calibri" panose="020F0502020204030204" pitchFamily="34" charset="0"/>
                  </a:rPr>
                  <a:t>3. سعر </a:t>
                </a:r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تلفاز 4500 شاقلا . خُفضّ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    سعره  , كم سيكون سعر التلفاز بعد التخفيض ؟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מלבן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060810"/>
                <a:ext cx="5791200" cy="948016"/>
              </a:xfrm>
              <a:prstGeom prst="rect">
                <a:avLst/>
              </a:prstGeom>
              <a:blipFill>
                <a:blip r:embed="rId7"/>
                <a:stretch>
                  <a:fillRect r="-1158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מחבר ישר 16"/>
          <p:cNvCxnSpPr/>
          <p:nvPr/>
        </p:nvCxnSpPr>
        <p:spPr>
          <a:xfrm flipH="1">
            <a:off x="1378488" y="5008826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992287" y="5137662"/>
            <a:ext cx="5214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طول سعاد الان 110 سم , كان طول سعاد قبل سنتين اقل ب 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אובייקט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068376"/>
              </p:ext>
            </p:extLst>
          </p:nvPr>
        </p:nvGraphicFramePr>
        <p:xfrm>
          <a:off x="823632" y="4911501"/>
          <a:ext cx="377222" cy="736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משוואה" r:id="rId8" imgW="203040" imgH="393480" progId="Equation.3">
                  <p:embed/>
                </p:oleObj>
              </mc:Choice>
              <mc:Fallback>
                <p:oleObj name="משוואה" r:id="rId8" imgW="2030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632" y="4911501"/>
                        <a:ext cx="377222" cy="7364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1935048" y="5655396"/>
            <a:ext cx="41328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من طولها الان . كم كان طول سعاد قبل سنتين ؟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524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63366" y="249382"/>
            <a:ext cx="6477000" cy="6416466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614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אליפסה 2"/>
          <p:cNvSpPr/>
          <p:nvPr/>
        </p:nvSpPr>
        <p:spPr>
          <a:xfrm>
            <a:off x="372284" y="119063"/>
            <a:ext cx="2247255" cy="18166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מחבר ישר 16"/>
          <p:cNvCxnSpPr/>
          <p:nvPr/>
        </p:nvCxnSpPr>
        <p:spPr>
          <a:xfrm flipH="1">
            <a:off x="1400985" y="45720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378488" y="3521599"/>
            <a:ext cx="51099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سعر الجاكيت  250    شاقلا . سعر القميص    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אובייקט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327949"/>
              </p:ext>
            </p:extLst>
          </p:nvPr>
        </p:nvGraphicFramePr>
        <p:xfrm>
          <a:off x="2397109" y="3579515"/>
          <a:ext cx="362279" cy="472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משוואה" r:id="rId4" imgW="152334" imgH="393529" progId="Equation.3">
                  <p:embed/>
                </p:oleObj>
              </mc:Choice>
              <mc:Fallback>
                <p:oleObj name="משוואה" r:id="rId4" imgW="152334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09" y="3579515"/>
                        <a:ext cx="362279" cy="4724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1862425" y="4008555"/>
            <a:ext cx="45533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سعر الجاكيت . 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جد سعر القميص ؟ 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752634" y="4587803"/>
            <a:ext cx="54770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مدرسة السلام يتعلم 621 طالبا.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אובייקט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512769"/>
              </p:ext>
            </p:extLst>
          </p:nvPr>
        </p:nvGraphicFramePr>
        <p:xfrm>
          <a:off x="5899736" y="5038760"/>
          <a:ext cx="364954" cy="525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משוואה" r:id="rId6" imgW="152334" imgH="393529" progId="Equation.3">
                  <p:embed/>
                </p:oleObj>
              </mc:Choice>
              <mc:Fallback>
                <p:oleObj name="משוואה" r:id="rId6" imgW="152334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736" y="5038760"/>
                        <a:ext cx="364954" cy="525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16"/>
          <p:cNvSpPr>
            <a:spLocks noChangeArrowheads="1"/>
          </p:cNvSpPr>
          <p:nvPr/>
        </p:nvSpPr>
        <p:spPr bwMode="auto">
          <a:xfrm>
            <a:off x="990600" y="5082335"/>
            <a:ext cx="4970454" cy="869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الطلاب خرجوا في رحله مدرسيه.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عدد الطلاب الذين لم يخرجوا في </a:t>
            </a:r>
            <a:r>
              <a:rPr kumimoji="0" lang="ar-SA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الرحله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ar-SA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المدرسيه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19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63366" y="87697"/>
            <a:ext cx="6477000" cy="6416466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614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אליפסה 2"/>
          <p:cNvSpPr/>
          <p:nvPr/>
        </p:nvSpPr>
        <p:spPr>
          <a:xfrm>
            <a:off x="372284" y="119063"/>
            <a:ext cx="2247255" cy="18166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מחבר ישר 12"/>
          <p:cNvCxnSpPr/>
          <p:nvPr/>
        </p:nvCxnSpPr>
        <p:spPr>
          <a:xfrm flipH="1">
            <a:off x="1587134" y="29718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/>
        </p:nvCxnSpPr>
        <p:spPr>
          <a:xfrm flipH="1">
            <a:off x="1400985" y="45720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3600" y="1703966"/>
            <a:ext cx="45685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الصف السادس "ب" يتعلم 30 طالبا. 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אובייקט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162268"/>
              </p:ext>
            </p:extLst>
          </p:nvPr>
        </p:nvGraphicFramePr>
        <p:xfrm>
          <a:off x="6077273" y="2062177"/>
          <a:ext cx="338550" cy="432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משוואה" r:id="rId4" imgW="152334" imgH="393529" progId="Equation.3">
                  <p:embed/>
                </p:oleObj>
              </mc:Choice>
              <mc:Fallback>
                <p:oleObj name="משוואה" r:id="rId4" imgW="152334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7273" y="2062177"/>
                        <a:ext cx="338550" cy="4321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944135" y="2094213"/>
            <a:ext cx="44716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طلاب الصف بنات.</a:t>
            </a: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عدد البنات في الصف.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91159" y="3220287"/>
            <a:ext cx="552466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مع ديما 40 </a:t>
            </a:r>
            <a:r>
              <a:rPr kumimoji="0" lang="ar-SA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دفتر.اعطت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اخاها      الدفاتر 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אובייקט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034002"/>
              </p:ext>
            </p:extLst>
          </p:nvPr>
        </p:nvGraphicFramePr>
        <p:xfrm>
          <a:off x="3579850" y="3170271"/>
          <a:ext cx="365870" cy="500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משוואה" r:id="rId6" imgW="139639" imgH="393529" progId="Equation.3">
                  <p:embed/>
                </p:oleObj>
              </mc:Choice>
              <mc:Fallback>
                <p:oleObj name="משוואה" r:id="rId6" imgW="139639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50" y="3170271"/>
                        <a:ext cx="365870" cy="5001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393701" y="3742255"/>
            <a:ext cx="28359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كم دفتر اعطت ديما اخاها</a:t>
            </a:r>
            <a:r>
              <a: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؟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1781576" y="4609685"/>
            <a:ext cx="44827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يشترك 60 طالبا في دورات </a:t>
            </a:r>
            <a:r>
              <a:rPr kumimoji="0" lang="ar-SA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مختلفه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אובייקט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666171"/>
              </p:ext>
            </p:extLst>
          </p:nvPr>
        </p:nvGraphicFramePr>
        <p:xfrm>
          <a:off x="5638800" y="4931627"/>
          <a:ext cx="590873" cy="53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משוואה" r:id="rId8" imgW="152334" imgH="393529" progId="Equation.3">
                  <p:embed/>
                </p:oleObj>
              </mc:Choice>
              <mc:Fallback>
                <p:oleObj name="משוואה" r:id="rId8" imgW="152334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931627"/>
                        <a:ext cx="590873" cy="5390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2205193" y="4959337"/>
            <a:ext cx="387208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منهم مشترك في دورة الشطرنج.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كم طالبا يشترك في دورة الشطرنج.</a:t>
            </a:r>
            <a:endParaRPr kumimoji="0" lang="ar-SA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99150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265</Words>
  <Application>Microsoft Office PowerPoint</Application>
  <PresentationFormat>‫הצגה על המסך (4:3)</PresentationFormat>
  <Paragraphs>68</Paragraphs>
  <Slides>5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 Math</vt:lpstr>
      <vt:lpstr>Symbol</vt:lpstr>
      <vt:lpstr>Times New Roman</vt:lpstr>
      <vt:lpstr>ערכת נושא Office</vt:lpstr>
      <vt:lpstr>משוואה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maria</dc:creator>
  <cp:lastModifiedBy>USER1</cp:lastModifiedBy>
  <cp:revision>12</cp:revision>
  <cp:lastPrinted>2019-10-19T19:40:39Z</cp:lastPrinted>
  <dcterms:created xsi:type="dcterms:W3CDTF">2015-11-16T17:10:21Z</dcterms:created>
  <dcterms:modified xsi:type="dcterms:W3CDTF">2019-11-12T17:52:47Z</dcterms:modified>
</cp:coreProperties>
</file>