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6" autoAdjust="0"/>
    <p:restoredTop sz="94660"/>
  </p:normalViewPr>
  <p:slideViewPr>
    <p:cSldViewPr snapToGrid="0">
      <p:cViewPr>
        <p:scale>
          <a:sx n="44" d="100"/>
          <a:sy n="44" d="100"/>
        </p:scale>
        <p:origin x="24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6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11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690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2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56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53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308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983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896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85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55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ECB8-F08C-4F74-A8D4-A3BB3FD4541A}" type="datetimeFigureOut">
              <a:rPr lang="he-IL" smtClean="0"/>
              <a:t>כ"ב/תשרי/תשפ"א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F54C-5815-4929-A3B6-F84FEA6F4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0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92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290285" y="1011124"/>
            <a:ext cx="6328229" cy="6422571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ar-JO" sz="2000" dirty="0" smtClean="0"/>
              <a:t>1) </a:t>
            </a:r>
            <a:r>
              <a:rPr lang="ar-JO" sz="2000" dirty="0" smtClean="0"/>
              <a:t>سورة </a:t>
            </a:r>
            <a:r>
              <a:rPr lang="ar-JO" sz="2000" dirty="0" smtClean="0"/>
              <a:t>القيامة مكية </a:t>
            </a:r>
            <a:r>
              <a:rPr lang="ar-JO" sz="2000" dirty="0" smtClean="0"/>
              <a:t>أم مدنية ؟ _________</a:t>
            </a:r>
          </a:p>
          <a:p>
            <a:pPr>
              <a:lnSpc>
                <a:spcPct val="200000"/>
              </a:lnSpc>
            </a:pPr>
            <a:r>
              <a:rPr lang="ar-JO" sz="2000" dirty="0" smtClean="0"/>
              <a:t>2) </a:t>
            </a:r>
            <a:r>
              <a:rPr lang="ar-JO" sz="2000" dirty="0" smtClean="0"/>
              <a:t>اكتب </a:t>
            </a:r>
            <a:r>
              <a:rPr lang="ar-JO" sz="2000" dirty="0"/>
              <a:t>أسماء أخرى ليوم القيامة ________  ________  _________   __________  </a:t>
            </a:r>
            <a:r>
              <a:rPr lang="ar-JO" sz="2000" dirty="0" smtClean="0"/>
              <a:t>__________ </a:t>
            </a:r>
          </a:p>
          <a:p>
            <a:pPr>
              <a:lnSpc>
                <a:spcPct val="200000"/>
              </a:lnSpc>
            </a:pPr>
            <a:r>
              <a:rPr lang="ar-JO" sz="2000" dirty="0" smtClean="0"/>
              <a:t>3) تؤكد  السورة قدرة الله تعالى في كل شيء ، اذكر ثلاث منها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ar-JO" sz="2000" dirty="0" smtClean="0"/>
              <a:t>_______________    _______________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ar-JO" sz="2000" dirty="0" smtClean="0"/>
              <a:t>_______________</a:t>
            </a:r>
            <a:endParaRPr lang="ar-JO" sz="2000" dirty="0"/>
          </a:p>
          <a:p>
            <a:pPr>
              <a:lnSpc>
                <a:spcPct val="220000"/>
              </a:lnSpc>
            </a:pPr>
            <a:r>
              <a:rPr lang="ar-JO" sz="2000" dirty="0" smtClean="0"/>
              <a:t>4)</a:t>
            </a:r>
            <a:r>
              <a:rPr lang="ar-JO" sz="2000" dirty="0"/>
              <a:t> </a:t>
            </a:r>
            <a:r>
              <a:rPr lang="ar-JO" sz="2000" dirty="0" smtClean="0"/>
              <a:t>تتحدث السورة عن صنفان </a:t>
            </a:r>
            <a:r>
              <a:rPr lang="ar-JO" sz="2000" dirty="0" smtClean="0"/>
              <a:t>من الناس اذكرهما .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ar-JO" sz="2000" dirty="0" smtClean="0"/>
              <a:t>_______________  ________________</a:t>
            </a:r>
            <a:endParaRPr lang="ar-JO" sz="2000" dirty="0" smtClean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-329293" y="-3144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ar-JO" sz="2400" b="1" dirty="0" smtClean="0"/>
              <a:t>أسئلة حول سورة </a:t>
            </a:r>
            <a:r>
              <a:rPr lang="ar-JO" sz="2400" b="1" dirty="0" smtClean="0"/>
              <a:t>القيامة 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7158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27945" y="346312"/>
            <a:ext cx="5915025" cy="884764"/>
          </a:xfrm>
        </p:spPr>
        <p:txBody>
          <a:bodyPr/>
          <a:lstStyle/>
          <a:p>
            <a:pPr algn="ctr"/>
            <a:r>
              <a:rPr lang="ar-JO" dirty="0" smtClean="0"/>
              <a:t>تعليمات </a:t>
            </a:r>
            <a:endParaRPr lang="he-IL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427945" y="1231076"/>
            <a:ext cx="6245082" cy="4945488"/>
          </a:xfrm>
        </p:spPr>
        <p:txBody>
          <a:bodyPr>
            <a:noAutofit/>
          </a:bodyPr>
          <a:lstStyle/>
          <a:p>
            <a:pPr>
              <a:lnSpc>
                <a:spcPct val="210000"/>
              </a:lnSpc>
            </a:pPr>
            <a:r>
              <a:rPr lang="ar-JO" sz="2000" dirty="0" smtClean="0"/>
              <a:t>1) عزيزي الطالب اقرأ الآيات المرفقة من سورة </a:t>
            </a:r>
            <a:r>
              <a:rPr lang="ar-JO" sz="2000" dirty="0" smtClean="0"/>
              <a:t>القيامة ثم </a:t>
            </a:r>
            <a:r>
              <a:rPr lang="ar-JO" sz="2000" dirty="0" smtClean="0"/>
              <a:t>أجب عن الأسئلة الموجودة في الشريحة </a:t>
            </a:r>
            <a:r>
              <a:rPr lang="ar-JO" sz="2000" dirty="0" smtClean="0"/>
              <a:t>الثالثة  </a:t>
            </a:r>
            <a:r>
              <a:rPr lang="ar-JO" sz="2000" dirty="0" smtClean="0"/>
              <a:t>.</a:t>
            </a:r>
          </a:p>
          <a:p>
            <a:pPr>
              <a:lnSpc>
                <a:spcPct val="210000"/>
              </a:lnSpc>
            </a:pPr>
            <a:r>
              <a:rPr lang="ar-JO" sz="2000" dirty="0" smtClean="0"/>
              <a:t>2) الحل في دفتر التربية الإسلامية بخط واضح ومرتب .</a:t>
            </a:r>
          </a:p>
          <a:p>
            <a:pPr>
              <a:lnSpc>
                <a:spcPct val="210000"/>
              </a:lnSpc>
            </a:pPr>
            <a:r>
              <a:rPr lang="ar-JO" sz="2000" dirty="0" smtClean="0"/>
              <a:t>3) ارسال الحل بعد تصويره برسالة واتس اب على رقم الهاتف 0534351438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ar-JO" sz="2000" dirty="0" smtClean="0"/>
              <a:t>عملا ممتعا 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ar-JO" sz="2000" dirty="0" smtClean="0"/>
              <a:t>حنان جبارين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2375728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102</Words>
  <Application>Microsoft Office PowerPoint</Application>
  <PresentationFormat>‫הצגה על המסך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أسئلة حول سورة القيامة </vt:lpstr>
      <vt:lpstr>تعليمات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enter</dc:creator>
  <cp:lastModifiedBy>enter</cp:lastModifiedBy>
  <cp:revision>3</cp:revision>
  <dcterms:created xsi:type="dcterms:W3CDTF">2020-10-10T13:58:43Z</dcterms:created>
  <dcterms:modified xsi:type="dcterms:W3CDTF">2020-10-10T14:20:29Z</dcterms:modified>
</cp:coreProperties>
</file>